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2.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4" r:id="rId5"/>
  </p:sldMasterIdLst>
  <p:notesMasterIdLst>
    <p:notesMasterId r:id="rId25"/>
  </p:notesMasterIdLst>
  <p:sldIdLst>
    <p:sldId id="263" r:id="rId6"/>
    <p:sldId id="384" r:id="rId7"/>
    <p:sldId id="389" r:id="rId8"/>
    <p:sldId id="390" r:id="rId9"/>
    <p:sldId id="397" r:id="rId10"/>
    <p:sldId id="258" r:id="rId11"/>
    <p:sldId id="398" r:id="rId12"/>
    <p:sldId id="399" r:id="rId13"/>
    <p:sldId id="400" r:id="rId14"/>
    <p:sldId id="413" r:id="rId15"/>
    <p:sldId id="402" r:id="rId16"/>
    <p:sldId id="412" r:id="rId17"/>
    <p:sldId id="410" r:id="rId18"/>
    <p:sldId id="393" r:id="rId19"/>
    <p:sldId id="386" r:id="rId20"/>
    <p:sldId id="414" r:id="rId21"/>
    <p:sldId id="415" r:id="rId22"/>
    <p:sldId id="264" r:id="rId23"/>
    <p:sldId id="406"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 userDrawn="1">
          <p15:clr>
            <a:srgbClr val="A4A3A4"/>
          </p15:clr>
        </p15:guide>
        <p15:guide id="2" pos="288" userDrawn="1">
          <p15:clr>
            <a:srgbClr val="A4A3A4"/>
          </p15:clr>
        </p15:guide>
        <p15:guide id="3" orient="horz" pos="110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ather Antti" initials="HA" lastIdx="38" clrIdx="0">
    <p:extLst>
      <p:ext uri="{19B8F6BF-5375-455C-9EA6-DF929625EA0E}">
        <p15:presenceInfo xmlns:p15="http://schemas.microsoft.com/office/powerpoint/2012/main" userId="S-1-5-21-2052111302-1645522239-682003330-80426" providerId="AD"/>
      </p:ext>
    </p:extLst>
  </p:cmAuthor>
  <p:cmAuthor id="2" name="Kelly Cison" initials="KC" lastIdx="4" clrIdx="1">
    <p:extLst>
      <p:ext uri="{19B8F6BF-5375-455C-9EA6-DF929625EA0E}">
        <p15:presenceInfo xmlns:p15="http://schemas.microsoft.com/office/powerpoint/2012/main" userId="S-1-5-21-2052111302-1645522239-682003330-103308" providerId="AD"/>
      </p:ext>
    </p:extLst>
  </p:cmAuthor>
  <p:cmAuthor id="3" name="Stephanie Adomaitis" initials="SA" lastIdx="2" clrIdx="2">
    <p:extLst>
      <p:ext uri="{19B8F6BF-5375-455C-9EA6-DF929625EA0E}">
        <p15:presenceInfo xmlns:p15="http://schemas.microsoft.com/office/powerpoint/2012/main" userId="S::Stephanie.Adomaitis@rotary.org::5cdb2380-9b78-47e9-b28b-7ffd3b4b92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A4CF"/>
    <a:srgbClr val="A7ACA2"/>
    <a:srgbClr val="C9DEE9"/>
    <a:srgbClr val="48595D"/>
    <a:srgbClr val="005DAA"/>
    <a:srgbClr val="882175"/>
    <a:srgbClr val="00A3A3"/>
    <a:srgbClr val="D9185C"/>
    <a:srgbClr val="000000"/>
    <a:srgbClr val="F7A8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25" autoAdjust="0"/>
    <p:restoredTop sz="65121" autoAdjust="0"/>
  </p:normalViewPr>
  <p:slideViewPr>
    <p:cSldViewPr snapToGrid="0" showGuides="1">
      <p:cViewPr varScale="1">
        <p:scale>
          <a:sx n="45" d="100"/>
          <a:sy n="45" d="100"/>
        </p:scale>
        <p:origin x="1588" y="20"/>
      </p:cViewPr>
      <p:guideLst>
        <p:guide orient="horz" pos="288"/>
        <p:guide pos="288"/>
        <p:guide orient="horz" pos="1104"/>
      </p:guideLst>
    </p:cSldViewPr>
  </p:slideViewPr>
  <p:outlineViewPr>
    <p:cViewPr>
      <p:scale>
        <a:sx n="33" d="100"/>
        <a:sy n="33" d="100"/>
      </p:scale>
      <p:origin x="0" y="-2064"/>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50" d="100"/>
          <a:sy n="50" d="100"/>
        </p:scale>
        <p:origin x="2640"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1"/>
          <c:showBubbleSize val="0"/>
          <c:showLeaderLines val="0"/>
        </c:dLbls>
        <c:firstSliceAng val="0"/>
        <c:holeSize val="75"/>
      </c:doughnutChart>
      <c:spPr>
        <a:noFill/>
        <a:ln>
          <a:noFill/>
        </a:ln>
        <a:effectLst/>
      </c:spPr>
    </c:plotArea>
    <c:legend>
      <c:legendPos val="b"/>
      <c:layout>
        <c:manualLayout>
          <c:xMode val="edge"/>
          <c:yMode val="edge"/>
          <c:x val="0.73776159806726205"/>
          <c:y val="2.1734905059538727E-2"/>
          <c:w val="0.2349999061664714"/>
          <c:h val="0.60862939169356589"/>
        </c:manualLayout>
      </c:layout>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1"/>
          <c:showBubbleSize val="0"/>
          <c:showLeaderLines val="0"/>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3E561-A38A-4A22-8215-F855A52BC5B1}" type="datetimeFigureOut">
              <a:rPr lang="en-US" smtClean="0"/>
              <a:t>07-Oct-2021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Rotary Foundation’s</a:t>
            </a:r>
            <a:r>
              <a:rPr lang="en-US" baseline="0" dirty="0"/>
              <a:t> mission is to </a:t>
            </a:r>
            <a:r>
              <a:rPr lang="en-US" sz="1200" dirty="0">
                <a:solidFill>
                  <a:schemeClr val="bg1"/>
                </a:solidFill>
              </a:rPr>
              <a:t>advance world understanding, goodwill, and peace by improving health, providing quality education, improving the environment, and alleviating poverty.</a:t>
            </a: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2</a:t>
            </a:fld>
            <a:endParaRPr lang="en-US" dirty="0"/>
          </a:p>
        </p:txBody>
      </p:sp>
    </p:spTree>
    <p:extLst>
      <p:ext uri="{BB962C8B-B14F-4D97-AF65-F5344CB8AC3E}">
        <p14:creationId xmlns:p14="http://schemas.microsoft.com/office/powerpoint/2010/main" val="730537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Without sustained support of the Annual</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Fund, the programs of The Rotary Foundation cannot happen. But</a:t>
            </a:r>
            <a:r>
              <a:rPr lang="en-US" sz="1200" b="0" i="0" kern="1200" baseline="0" dirty="0">
                <a:solidFill>
                  <a:schemeClr val="tx1"/>
                </a:solidFill>
                <a:effectLst/>
                <a:latin typeface="+mn-lt"/>
                <a:ea typeface="+mn-ea"/>
                <a:cs typeface="+mn-cs"/>
              </a:rPr>
              <a:t> w</a:t>
            </a:r>
            <a:r>
              <a:rPr lang="en-US" sz="1200" b="0" i="0" kern="1200" dirty="0">
                <a:solidFill>
                  <a:schemeClr val="tx1"/>
                </a:solidFill>
                <a:effectLst/>
                <a:latin typeface="+mn-lt"/>
                <a:ea typeface="+mn-ea"/>
                <a:cs typeface="+mn-cs"/>
              </a:rPr>
              <a:t>ith contributions of $100 from every member every year, we could nearly double our efforts to help people</a:t>
            </a:r>
            <a:r>
              <a:rPr lang="en-US" sz="1200" b="0" i="0" kern="1200" baseline="0" dirty="0">
                <a:solidFill>
                  <a:schemeClr val="tx1"/>
                </a:solidFill>
                <a:effectLst/>
                <a:latin typeface="+mn-lt"/>
                <a:ea typeface="+mn-ea"/>
                <a:cs typeface="+mn-cs"/>
              </a:rPr>
              <a:t> in </a:t>
            </a:r>
            <a:r>
              <a:rPr lang="en-US" sz="1200" b="0" i="0" kern="1200" dirty="0">
                <a:solidFill>
                  <a:schemeClr val="tx1"/>
                </a:solidFill>
                <a:effectLst/>
                <a:latin typeface="+mn-lt"/>
                <a:ea typeface="+mn-ea"/>
                <a:cs typeface="+mn-cs"/>
              </a:rPr>
              <a:t>need. </a:t>
            </a:r>
          </a:p>
          <a:p>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222222"/>
                </a:solidFill>
              </a:rPr>
              <a:t>Someone</a:t>
            </a:r>
            <a:r>
              <a:rPr lang="en-US" baseline="0" dirty="0">
                <a:solidFill>
                  <a:srgbClr val="222222"/>
                </a:solidFill>
              </a:rPr>
              <a:t> </a:t>
            </a:r>
            <a:r>
              <a:rPr lang="en-US" dirty="0">
                <a:solidFill>
                  <a:srgbClr val="222222"/>
                </a:solidFill>
              </a:rPr>
              <a:t>who contributes $100 or more to the Annual Fund every year</a:t>
            </a:r>
            <a:r>
              <a:rPr lang="en-US" baseline="0" dirty="0">
                <a:solidFill>
                  <a:srgbClr val="222222"/>
                </a:solidFill>
              </a:rPr>
              <a:t> is a </a:t>
            </a:r>
            <a:r>
              <a:rPr lang="en-US" dirty="0">
                <a:solidFill>
                  <a:srgbClr val="222222"/>
                </a:solidFill>
              </a:rPr>
              <a:t>Rotary Foundation Sustaining Member.</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When you donate to Rotary, you can be assured that your gift will be used to its fullest by Rotarians around the world.</a:t>
            </a:r>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11</a:t>
            </a:fld>
            <a:endParaRPr lang="en-US" dirty="0"/>
          </a:p>
        </p:txBody>
      </p:sp>
    </p:spTree>
    <p:extLst>
      <p:ext uri="{BB962C8B-B14F-4D97-AF65-F5344CB8AC3E}">
        <p14:creationId xmlns:p14="http://schemas.microsoft.com/office/powerpoint/2010/main" val="3920402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We recognize generous donors who give $1,000 or more to the Annual Fund, PolioPlus Fund, or an approved Foundation grant as Paul Harris Fellows. It’s the Foundation’s best-known recognition for individual donors.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[Thank any Paul Harris Fellows in the audience.] </a:t>
            </a:r>
            <a:endPar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The $1,000 can be given all at once or in several donations over time. Donors receive one Foundation recognition point for every U.S. dollar they contribute. (Endowment Fund contributions don’t count.) Or they can use their points to name someone else a Paul Harris Fellow.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All Paul Harris Fellows receive a pin and certificate. For each additional $1,000 given, they receive Multiple Paul Harris Fellow recognition, including a pin with stones determined by the amount donated.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[Speaker may choose not to read all of the information that follows.]every multiple Paul Harris Fellow level with corresponding amount and pin details.]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Multiple Paul Harris Fellow recognition:</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$2,000: 1 sapphire</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$3,000: 2 sapphires </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$4,000: 3 sapphires</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$5,000: 4 sapphires</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$6,000: 5 sapphires</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$7,000: 1 ruby</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$8,000: 2 rubies</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$9,000: 3 rubies</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kumimoji="0" lang="en-US" sz="1200" b="0" i="1"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12</a:t>
            </a:fld>
            <a:endParaRPr lang="en-US" dirty="0"/>
          </a:p>
        </p:txBody>
      </p:sp>
    </p:spTree>
    <p:extLst>
      <p:ext uri="{BB962C8B-B14F-4D97-AF65-F5344CB8AC3E}">
        <p14:creationId xmlns:p14="http://schemas.microsoft.com/office/powerpoint/2010/main" val="1886422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The Paul Harris Society recognizes those generous donors who express their intent to give US$1,000 each year to the Annual Fund, the PolioPlus Fund, or approved Foundation grants. </a:t>
            </a:r>
          </a:p>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a:p>
            <a:r>
              <a:rPr lang="en-US" sz="1200" b="0" i="0" kern="1200" dirty="0">
                <a:solidFill>
                  <a:schemeClr val="tx1"/>
                </a:solidFill>
                <a:effectLst/>
                <a:latin typeface="+mn-lt"/>
                <a:ea typeface="+mn-ea"/>
                <a:cs typeface="+mn-cs"/>
              </a:rPr>
              <a:t>Paul Harris Society membership has grown from about 10,600 in 2013-14 to more than 25,000 in 2019-20. In the</a:t>
            </a:r>
            <a:r>
              <a:rPr lang="en-US" sz="1200" b="0" i="0" kern="1200" baseline="0" dirty="0">
                <a:solidFill>
                  <a:schemeClr val="tx1"/>
                </a:solidFill>
                <a:effectLst/>
                <a:latin typeface="+mn-lt"/>
                <a:ea typeface="+mn-ea"/>
                <a:cs typeface="+mn-cs"/>
              </a:rPr>
              <a:t> same timespan, it also spread from </a:t>
            </a:r>
            <a:r>
              <a:rPr lang="en-US" sz="1200" b="0" i="0" kern="1200" dirty="0">
                <a:solidFill>
                  <a:schemeClr val="tx1"/>
                </a:solidFill>
                <a:effectLst/>
                <a:latin typeface="+mn-lt"/>
                <a:ea typeface="+mn-ea"/>
                <a:cs typeface="+mn-cs"/>
              </a:rPr>
              <a:t>84 countries to 145 countries.</a:t>
            </a:r>
          </a:p>
          <a:p>
            <a:endParaRPr lang="en-US" sz="1200" b="0" i="0" kern="1200" dirty="0">
              <a:solidFill>
                <a:schemeClr val="tx1"/>
              </a:solidFill>
              <a:effectLst/>
              <a:latin typeface="+mn-lt"/>
              <a:ea typeface="+mn-ea"/>
              <a:cs typeface="+mn-cs"/>
            </a:endParaRPr>
          </a:p>
          <a:p>
            <a:pPr fontAlgn="base" hangingPunct="0"/>
            <a:r>
              <a:rPr lang="en-US" sz="1200" b="0" i="0" kern="1200" dirty="0">
                <a:solidFill>
                  <a:schemeClr val="tx1"/>
                </a:solidFill>
                <a:effectLst/>
                <a:latin typeface="+mn-lt"/>
                <a:ea typeface="+mn-ea"/>
                <a:cs typeface="+mn-cs"/>
              </a:rPr>
              <a:t>In 2019-20, society members accounted for nearly 20% of the money given to the Annual</a:t>
            </a:r>
            <a:r>
              <a:rPr lang="en-US" sz="1200" b="0" i="0" kern="1200" baseline="0" dirty="0">
                <a:solidFill>
                  <a:schemeClr val="tx1"/>
                </a:solidFill>
                <a:effectLst/>
                <a:latin typeface="+mn-lt"/>
                <a:ea typeface="+mn-ea"/>
                <a:cs typeface="+mn-cs"/>
              </a:rPr>
              <a:t> Fund</a:t>
            </a:r>
            <a:r>
              <a:rPr lang="en-US" sz="1200" b="0" i="0" kern="1200" dirty="0">
                <a:solidFill>
                  <a:schemeClr val="tx1"/>
                </a:solidFill>
                <a:effectLst/>
                <a:latin typeface="+mn-lt"/>
                <a:ea typeface="+mn-ea"/>
                <a:cs typeface="+mn-cs"/>
              </a:rPr>
              <a:t>.</a:t>
            </a:r>
          </a:p>
          <a:p>
            <a:pPr marL="0" marR="0" lvl="0" indent="0" algn="l" defTabSz="914400" rtl="0" eaLnBrk="0" fontAlgn="base" latinLnBrk="0" hangingPunct="0">
              <a:lnSpc>
                <a:spcPct val="150000"/>
              </a:lnSpc>
              <a:spcBef>
                <a:spcPts val="0"/>
              </a:spcBef>
              <a:spcAft>
                <a:spcPts val="8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Times New Roman" panose="02020603050405020304" pitchFamily="18" charset="0"/>
            </a:endParaRPr>
          </a:p>
          <a:p>
            <a:pPr marL="0" marR="0" lvl="0" indent="0" algn="l" defTabSz="914400" rtl="0" eaLnBrk="0" fontAlgn="base" latinLnBrk="0" hangingPunct="0">
              <a:lnSpc>
                <a:spcPct val="150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Society members’ consistent support is incredibly important to a district. It means that each year, the district can rely on gifts from these donors to fund meaningful district grant and global grant projects. </a:t>
            </a:r>
          </a:p>
          <a:p>
            <a:pPr marL="0" marR="0" lvl="0" indent="0" algn="l" defTabSz="914400" rtl="0" eaLnBrk="0" fontAlgn="base" latinLnBrk="0" hangingPunct="0">
              <a:lnSpc>
                <a:spcPct val="150000"/>
              </a:lnSpc>
              <a:spcBef>
                <a:spcPts val="0"/>
              </a:spcBef>
              <a:spcAft>
                <a:spcPts val="8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S PGothic" pitchFamily="34" charset="-128"/>
              <a:cs typeface="Times New Roman" panose="02020603050405020304" pitchFamily="18" charset="0"/>
            </a:endParaRPr>
          </a:p>
          <a:p>
            <a:pPr marL="0" marR="0" lvl="0" indent="0" algn="l" defTabSz="914400" rtl="0" eaLnBrk="0" fontAlgn="base" latinLnBrk="0" hangingPunct="0">
              <a:lnSpc>
                <a:spcPct val="150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S PGothic" pitchFamily="34" charset="-128"/>
                <a:cs typeface="Times New Roman" panose="02020603050405020304" pitchFamily="18" charset="0"/>
              </a:rPr>
              <a:t>Learn more at rotary.org/phs.</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13</a:t>
            </a:fld>
            <a:endParaRPr lang="en-US" dirty="0"/>
          </a:p>
        </p:txBody>
      </p:sp>
    </p:spTree>
    <p:extLst>
      <p:ext uri="{BB962C8B-B14F-4D97-AF65-F5344CB8AC3E}">
        <p14:creationId xmlns:p14="http://schemas.microsoft.com/office/powerpoint/2010/main" val="67092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6494578-79AE-2348-A23E-F481BF5500A0}"/>
              </a:ext>
            </a:extLst>
          </p:cNvPr>
          <p:cNvSpPr>
            <a:spLocks noGrp="1"/>
          </p:cNvSpPr>
          <p:nvPr>
            <p:ph type="body" idx="1"/>
          </p:nvPr>
        </p:nvSpPr>
        <p:spPr/>
        <p:txBody>
          <a:bodyPr/>
          <a:lstStyle/>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We award Foundation banners to clubs that achieve outstanding giving: </a:t>
            </a:r>
          </a:p>
          <a:p>
            <a:pPr marL="0" marR="0">
              <a:lnSpc>
                <a:spcPct val="150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100% Foundation Giving Club banner recognizes clubs whose members give an average of $100 to any Foundation fund, with every member contributing at least $25.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Every Rotarian, Every Year Club banner recognizes clubs whose members give an average of $100 to the Annual Fund, with every member contributing at least $25. </a:t>
            </a:r>
          </a:p>
          <a:p>
            <a:pPr marL="0" marR="0" lvl="0" indent="0">
              <a:lnSpc>
                <a:spcPct val="150000"/>
              </a:lnSpc>
              <a:spcBef>
                <a:spcPts val="0"/>
              </a:spcBef>
              <a:spcAft>
                <a:spcPts val="0"/>
              </a:spcAft>
              <a:buFont typeface="Symbol" panose="05050102010706020507" pitchFamily="18" charset="2"/>
              <a:buNone/>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100% Paul </a:t>
            </a: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Harris Society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Club banner recognizes clubs whose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members each contribute at least $1,000 to the Annual Fund, PolioPlus Fund, or an approved global grant during a given Rotary year.</a:t>
            </a:r>
          </a:p>
          <a:p>
            <a:pPr marL="342900" marR="0" lvl="0" indent="-342900">
              <a:lnSpc>
                <a:spcPct val="150000"/>
              </a:lnSpc>
              <a:spcBef>
                <a:spcPts val="0"/>
              </a:spcBef>
              <a:spcAft>
                <a:spcPts val="0"/>
              </a:spcAft>
              <a:buFont typeface="Symbol" panose="05050102010706020507" pitchFamily="18" charset="2"/>
              <a:buChar char=""/>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a:t>
            </a:r>
            <a:r>
              <a:rPr lang="en-US" sz="1100" dirty="0">
                <a:effectLst/>
                <a:latin typeface="Arial Narrow" panose="020B0606020202030204" pitchFamily="34" charset="0"/>
                <a:ea typeface="Calibri" panose="020F0502020204030204" pitchFamily="34" charset="0"/>
                <a:cs typeface="Times New Roman" panose="02020603050405020304" pitchFamily="18" charset="0"/>
              </a:rPr>
              <a:t>he 100% Paul Harris </a:t>
            </a:r>
            <a:r>
              <a:rPr lang="en-US" sz="1100" i="0" dirty="0">
                <a:effectLst/>
                <a:latin typeface="Arial Narrow" panose="020B0606020202030204" pitchFamily="34" charset="0"/>
                <a:ea typeface="Calibri" panose="020F0502020204030204" pitchFamily="34" charset="0"/>
                <a:cs typeface="Times New Roman" panose="02020603050405020304" pitchFamily="18" charset="0"/>
              </a:rPr>
              <a:t>Fellow</a:t>
            </a:r>
            <a:r>
              <a:rPr lang="en-US" sz="1100" dirty="0">
                <a:effectLst/>
                <a:latin typeface="Arial Narrow" panose="020B0606020202030204" pitchFamily="34" charset="0"/>
                <a:ea typeface="Calibri" panose="020F0502020204030204" pitchFamily="34" charset="0"/>
                <a:cs typeface="Times New Roman" panose="02020603050405020304" pitchFamily="18" charset="0"/>
              </a:rPr>
              <a:t> Club banner recognizes clubs whose active members are all Paul Harris Fellows at the time when the district governor requests the banner. This </a:t>
            </a:r>
            <a:r>
              <a:rPr lang="en-US" sz="1100" baseline="0" dirty="0">
                <a:effectLst/>
                <a:latin typeface="Arial Narrow" panose="020B0606020202030204" pitchFamily="34" charset="0"/>
                <a:ea typeface="Calibri" panose="020F0502020204030204" pitchFamily="34" charset="0"/>
                <a:cs typeface="Times New Roman" panose="02020603050405020304" pitchFamily="18" charset="0"/>
              </a:rPr>
              <a:t>banner can be earned only once.</a:t>
            </a:r>
          </a:p>
          <a:p>
            <a:pPr marL="342900" marR="0" lvl="0" indent="-342900">
              <a:lnSpc>
                <a:spcPct val="150000"/>
              </a:lnSpc>
              <a:spcBef>
                <a:spcPts val="0"/>
              </a:spcBef>
              <a:spcAft>
                <a:spcPts val="0"/>
              </a:spcAft>
              <a:buFont typeface="Symbol" panose="05050102010706020507" pitchFamily="18" charset="2"/>
              <a:buChar char=""/>
            </a:pPr>
            <a:endParaRPr lang="en-US" sz="1100" baseline="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100" baseline="0" dirty="0">
                <a:effectLst/>
                <a:latin typeface="Arial Narrow" panose="020B0606020202030204" pitchFamily="34" charset="0"/>
                <a:ea typeface="Calibri" panose="020F0502020204030204" pitchFamily="34" charset="0"/>
                <a:cs typeface="Times New Roman" panose="02020603050405020304" pitchFamily="18" charset="0"/>
              </a:rPr>
              <a:t>The 100% Rotary’s Promise Club banner (not shown) is given to clubs in which every dues-paying member supports the Endowment. The support may be a commitment of a future gift in an estate plan or an outright gift of $1,000 or more to the Endowment.</a:t>
            </a:r>
          </a:p>
          <a:p>
            <a:pPr marL="0" marR="0" lvl="0" indent="0">
              <a:lnSpc>
                <a:spcPct val="150000"/>
              </a:lnSpc>
              <a:spcBef>
                <a:spcPts val="0"/>
              </a:spcBef>
              <a:spcAft>
                <a:spcPts val="0"/>
              </a:spcAft>
              <a:buFont typeface="Symbol" panose="05050102010706020507" pitchFamily="18" charset="2"/>
              <a:buNone/>
            </a:pPr>
            <a:endParaRPr lang="en-US" sz="1100" baseline="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sz="1200" b="0" i="0" kern="1200" dirty="0">
                <a:solidFill>
                  <a:schemeClr val="tx1"/>
                </a:solidFill>
                <a:effectLst/>
                <a:latin typeface="+mn-lt"/>
                <a:ea typeface="+mn-ea"/>
                <a:cs typeface="+mn-cs"/>
              </a:rPr>
              <a:t>And finally,</a:t>
            </a:r>
            <a:r>
              <a:rPr lang="en-US" sz="1200" b="0" i="0" kern="1200" baseline="0" dirty="0">
                <a:solidFill>
                  <a:schemeClr val="tx1"/>
                </a:solidFill>
                <a:effectLst/>
                <a:latin typeface="+mn-lt"/>
                <a:ea typeface="+mn-ea"/>
                <a:cs typeface="+mn-cs"/>
              </a:rPr>
              <a:t> Rotaract clubs can earn a digital Rotaract Giving Certificate (not shown) if at least five of their members give to the Foundation and the total is at least $50.</a:t>
            </a:r>
            <a:endParaRPr lang="en-US" sz="1200" b="0" i="0" kern="1200" dirty="0">
              <a:solidFill>
                <a:schemeClr val="tx1"/>
              </a:solidFill>
              <a:effectLst/>
              <a:latin typeface="+mn-lt"/>
              <a:ea typeface="+mn-ea"/>
              <a:cs typeface="+mn-cs"/>
            </a:endParaRPr>
          </a:p>
          <a:p>
            <a:pPr marL="342900" marR="0" lvl="0" indent="-342900">
              <a:lnSpc>
                <a:spcPct val="150000"/>
              </a:lnSpc>
              <a:spcBef>
                <a:spcPts val="0"/>
              </a:spcBef>
              <a:spcAft>
                <a:spcPts val="0"/>
              </a:spcAft>
              <a:buFont typeface="Symbol" panose="05050102010706020507" pitchFamily="18" charset="2"/>
              <a:buChar char=""/>
            </a:pPr>
            <a:endParaRPr lang="en-US" sz="1100" baseline="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endParaRPr lang="en-US" sz="1100" i="1" baseline="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0"/>
              </a:spcAft>
              <a:buFont typeface="Symbol" panose="05050102010706020507" pitchFamily="18" charset="2"/>
              <a:buNone/>
            </a:pPr>
            <a:r>
              <a:rPr lang="en-US" sz="1200" i="1" dirty="0">
                <a:effectLst/>
                <a:latin typeface="Arial Narrow" panose="020B0606020202030204" pitchFamily="34" charset="0"/>
                <a:ea typeface="Calibri" panose="020F0502020204030204" pitchFamily="34" charset="0"/>
                <a:cs typeface="Times New Roman" panose="02020603050405020304" pitchFamily="18" charset="0"/>
              </a:rPr>
              <a:t>[Recognize any clubs that reached one or more of these achievements last year, and thank</a:t>
            </a:r>
            <a:r>
              <a:rPr lang="en-US" sz="1200" i="1" baseline="0" dirty="0">
                <a:effectLst/>
                <a:latin typeface="Arial Narrow" panose="020B0606020202030204" pitchFamily="34" charset="0"/>
                <a:ea typeface="Calibri" panose="020F0502020204030204" pitchFamily="34" charset="0"/>
                <a:cs typeface="Times New Roman" panose="02020603050405020304" pitchFamily="18" charset="0"/>
              </a:rPr>
              <a:t> their members</a:t>
            </a:r>
            <a:r>
              <a:rPr lang="en-US" sz="1200" i="1" dirty="0">
                <a:effectLst/>
                <a:latin typeface="Arial Narrow" panose="020B0606020202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216650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Arial" pitchFamily="-107" charset="0"/>
                <a:ea typeface="MS PGothic" pitchFamily="34" charset="-128"/>
                <a:cs typeface="ヒラギノ角ゴ Pro W3" pitchFamily="-107" charset="-128"/>
              </a:rPr>
              <a:t>There are </a:t>
            </a:r>
            <a:r>
              <a:rPr lang="en-US" sz="1200" kern="1200" dirty="0">
                <a:solidFill>
                  <a:schemeClr val="tx1"/>
                </a:solidFill>
                <a:effectLst/>
                <a:latin typeface="Arial" pitchFamily="-107" charset="0"/>
                <a:ea typeface="MS PGothic" pitchFamily="34" charset="-128"/>
                <a:cs typeface="ヒラギノ角ゴ Pro W3" pitchFamily="-107" charset="-128"/>
              </a:rPr>
              <a:t>many ways you can make our Foundation your charity of choice. </a:t>
            </a:r>
          </a:p>
          <a:p>
            <a:endParaRPr lang="en-US" sz="1200" kern="1200" dirty="0">
              <a:solidFill>
                <a:schemeClr val="tx1"/>
              </a:solidFill>
              <a:effectLst/>
              <a:latin typeface="Arial" pitchFamily="-107" charset="0"/>
              <a:ea typeface="MS PGothic" pitchFamily="34" charset="-128"/>
              <a:cs typeface="ヒラギノ角ゴ Pro W3" pitchFamily="-107" charset="-128"/>
            </a:endParaRPr>
          </a:p>
          <a:p>
            <a:r>
              <a:rPr lang="en-US" sz="1200" kern="1200" dirty="0">
                <a:solidFill>
                  <a:schemeClr val="tx1"/>
                </a:solidFill>
                <a:effectLst/>
                <a:latin typeface="Arial" pitchFamily="-107" charset="0"/>
                <a:ea typeface="MS PGothic" pitchFamily="34" charset="-128"/>
                <a:cs typeface="ヒラギノ角ゴ Pro W3" pitchFamily="-107" charset="-128"/>
              </a:rPr>
              <a:t>You can join Rotary Direct, our recurring giving program. </a:t>
            </a:r>
          </a:p>
          <a:p>
            <a:endParaRPr lang="en-US" sz="1200" kern="1200" dirty="0">
              <a:solidFill>
                <a:schemeClr val="tx1"/>
              </a:solidFill>
              <a:effectLst/>
              <a:latin typeface="Arial" pitchFamily="-107" charset="0"/>
              <a:ea typeface="MS PGothic" pitchFamily="34" charset="-128"/>
              <a:cs typeface="ヒラギノ角ゴ Pro W3" pitchFamily="-107" charset="-128"/>
            </a:endParaRPr>
          </a:p>
          <a:p>
            <a:r>
              <a:rPr lang="en-US" sz="1200" kern="1200" dirty="0">
                <a:solidFill>
                  <a:schemeClr val="tx1"/>
                </a:solidFill>
                <a:effectLst/>
                <a:latin typeface="Arial" pitchFamily="-107" charset="0"/>
                <a:ea typeface="MS PGothic" pitchFamily="34" charset="-128"/>
                <a:cs typeface="ヒラギノ角ゴ Pro W3" pitchFamily="-107" charset="-128"/>
              </a:rPr>
              <a:t>You can give online at rotary.org/donate. If you sign in to My Rotary, your donation will automatically be connected to your account and credited to your club.</a:t>
            </a:r>
          </a:p>
          <a:p>
            <a:endParaRPr lang="en-US" sz="1200" kern="1200" dirty="0">
              <a:solidFill>
                <a:schemeClr val="tx1"/>
              </a:solidFill>
              <a:effectLst/>
              <a:latin typeface="Arial" pitchFamily="-107" charset="0"/>
              <a:ea typeface="MS PGothic" pitchFamily="34" charset="-128"/>
              <a:cs typeface="ヒラギノ角ゴ Pro W3" pitchFamily="-107" charset="-128"/>
            </a:endParaRPr>
          </a:p>
          <a:p>
            <a:r>
              <a:rPr lang="en-US" sz="1200" kern="1200" dirty="0">
                <a:solidFill>
                  <a:schemeClr val="tx1"/>
                </a:solidFill>
                <a:effectLst/>
                <a:latin typeface="Arial" pitchFamily="-107" charset="0"/>
                <a:ea typeface="MS PGothic" pitchFamily="34" charset="-128"/>
                <a:cs typeface="ヒラギノ角ゴ Pro W3" pitchFamily="-107" charset="-128"/>
              </a:rPr>
              <a:t>You can donate through your club by talking to your Foundation chair.</a:t>
            </a:r>
          </a:p>
          <a:p>
            <a:endParaRPr lang="en-US" sz="1200" kern="1200" dirty="0">
              <a:solidFill>
                <a:schemeClr val="tx1"/>
              </a:solidFill>
              <a:effectLst/>
              <a:latin typeface="Arial" pitchFamily="-107" charset="0"/>
              <a:ea typeface="MS PGothic" pitchFamily="34" charset="-128"/>
              <a:cs typeface="ヒラギノ角ゴ Pro W3" pitchFamily="-107" charset="-128"/>
            </a:endParaRPr>
          </a:p>
          <a:p>
            <a:r>
              <a:rPr lang="en-US" sz="1200" kern="1200" dirty="0">
                <a:solidFill>
                  <a:schemeClr val="tx1"/>
                </a:solidFill>
                <a:effectLst/>
                <a:latin typeface="Arial" pitchFamily="-107" charset="0"/>
                <a:ea typeface="MS PGothic" pitchFamily="34" charset="-128"/>
                <a:cs typeface="ヒラギノ角ゴ Pro W3" pitchFamily="-107" charset="-128"/>
              </a:rPr>
              <a:t>Or you can mail your gift by using the Foundation contribution form, available on My Rotary.</a:t>
            </a:r>
          </a:p>
          <a:p>
            <a:endParaRPr lang="en-US" sz="1200" kern="1200" dirty="0">
              <a:solidFill>
                <a:schemeClr val="tx1"/>
              </a:solidFill>
              <a:effectLst/>
              <a:latin typeface="Arial" pitchFamily="-107" charset="0"/>
              <a:ea typeface="MS PGothic" pitchFamily="34" charset="-128"/>
              <a:cs typeface="ヒラギノ角ゴ Pro W3" pitchFamily="-107" charset="-128"/>
            </a:endParaRPr>
          </a:p>
          <a:p>
            <a:r>
              <a:rPr lang="en-US" dirty="0"/>
              <a:t>A donation</a:t>
            </a:r>
            <a:r>
              <a:rPr lang="en-US" baseline="0" dirty="0"/>
              <a:t> </a:t>
            </a:r>
            <a:r>
              <a:rPr lang="en-US" dirty="0"/>
              <a:t>made in a loved</a:t>
            </a:r>
            <a:r>
              <a:rPr lang="en-US" baseline="0" dirty="0"/>
              <a:t> one’s memory </a:t>
            </a:r>
            <a:r>
              <a:rPr lang="en-US" dirty="0"/>
              <a:t>is a meaningful</a:t>
            </a:r>
            <a:r>
              <a:rPr lang="en-US" baseline="0" dirty="0"/>
              <a:t> memorial, and a donation made in someone’s honor </a:t>
            </a:r>
            <a:r>
              <a:rPr lang="en-US" dirty="0"/>
              <a:t>can be a perfect birthday, wedding, or holiday gift. You can make such</a:t>
            </a:r>
            <a:r>
              <a:rPr lang="en-US" baseline="0" dirty="0"/>
              <a:t> a gift when you donate through My Rotary.</a:t>
            </a:r>
            <a:endParaRPr lang="en-US" sz="1200" kern="1200" dirty="0">
              <a:solidFill>
                <a:schemeClr val="tx1"/>
              </a:solidFill>
              <a:effectLst/>
              <a:latin typeface="Arial" pitchFamily="-107" charset="0"/>
              <a:ea typeface="MS PGothic" pitchFamily="34" charset="-128"/>
              <a:cs typeface="ヒラギノ角ゴ Pro W3" pitchFamily="-107" charset="-128"/>
            </a:endParaRPr>
          </a:p>
          <a:p>
            <a:endParaRPr lang="en-US" sz="1200" kern="1200" dirty="0">
              <a:solidFill>
                <a:schemeClr val="tx1"/>
              </a:solidFill>
              <a:effectLst/>
              <a:latin typeface="Arial" pitchFamily="-107" charset="0"/>
              <a:ea typeface="MS PGothic" pitchFamily="34" charset="-128"/>
              <a:cs typeface="ヒラギノ角ゴ Pro W3" pitchFamily="-107" charset="-128"/>
            </a:endParaRPr>
          </a:p>
          <a:p>
            <a:r>
              <a:rPr lang="en-US" sz="1200" kern="1200" dirty="0">
                <a:solidFill>
                  <a:schemeClr val="tx1"/>
                </a:solidFill>
                <a:effectLst/>
                <a:latin typeface="Arial" pitchFamily="-107" charset="0"/>
                <a:ea typeface="MS PGothic" pitchFamily="34" charset="-128"/>
                <a:cs typeface="ヒラギノ角ゴ Pro W3" pitchFamily="-107" charset="-128"/>
              </a:rPr>
              <a:t>If</a:t>
            </a:r>
            <a:r>
              <a:rPr lang="en-US" sz="1200" kern="1200" baseline="0" dirty="0">
                <a:solidFill>
                  <a:schemeClr val="tx1"/>
                </a:solidFill>
                <a:effectLst/>
                <a:latin typeface="Arial" pitchFamily="-107" charset="0"/>
                <a:ea typeface="MS PGothic" pitchFamily="34" charset="-128"/>
                <a:cs typeface="ヒラギノ角ゴ Pro W3" pitchFamily="-107" charset="-128"/>
              </a:rPr>
              <a:t> your company matches charitable donations, consider having it match yours. Request a matching gift form from your employer, and send the completed and signed form to the Foundation along with your contribution. Write to our Annual Giving staff at annualfund@rotary.org for details.</a:t>
            </a:r>
          </a:p>
          <a:p>
            <a:endParaRPr lang="en-US" sz="1200" kern="1200" baseline="0" dirty="0">
              <a:solidFill>
                <a:schemeClr val="tx1"/>
              </a:solidFill>
              <a:effectLst/>
              <a:latin typeface="Arial" pitchFamily="-107" charset="0"/>
              <a:ea typeface="MS PGothic" pitchFamily="34" charset="-128"/>
              <a:cs typeface="ヒラギノ角ゴ Pro W3" pitchFamily="-107" charset="-128"/>
            </a:endParaRPr>
          </a:p>
          <a:p>
            <a:r>
              <a:rPr lang="en-US" sz="1200" kern="1200" baseline="0" dirty="0">
                <a:solidFill>
                  <a:schemeClr val="tx1"/>
                </a:solidFill>
                <a:effectLst/>
                <a:latin typeface="Arial" pitchFamily="-107" charset="0"/>
                <a:ea typeface="MS PGothic" pitchFamily="34" charset="-128"/>
                <a:cs typeface="ヒラギノ角ゴ Pro W3" pitchFamily="-107" charset="-128"/>
              </a:rPr>
              <a:t>You can also start a fundraiser to benefit the Rotary Foundation through our new peer-to-peer platform, Raise for Rotary! Visit rotary.org/raise to get started.</a:t>
            </a:r>
          </a:p>
        </p:txBody>
      </p:sp>
      <p:sp>
        <p:nvSpPr>
          <p:cNvPr id="4" name="Slide Number Placeholder 3"/>
          <p:cNvSpPr>
            <a:spLocks noGrp="1"/>
          </p:cNvSpPr>
          <p:nvPr>
            <p:ph type="sldNum" sz="quarter" idx="5"/>
          </p:nvPr>
        </p:nvSpPr>
        <p:spPr/>
        <p:txBody>
          <a:bodyPr/>
          <a:lstStyle/>
          <a:p>
            <a:fld id="{DB827055-821E-4F6B-AAA9-2685E1493D9C}" type="slidenum">
              <a:rPr lang="en-US" smtClean="0"/>
              <a:t>15</a:t>
            </a:fld>
            <a:endParaRPr lang="en-US" dirty="0"/>
          </a:p>
        </p:txBody>
      </p:sp>
    </p:spTree>
    <p:extLst>
      <p:ext uri="{BB962C8B-B14F-4D97-AF65-F5344CB8AC3E}">
        <p14:creationId xmlns:p14="http://schemas.microsoft.com/office/powerpoint/2010/main" val="1582488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Arial" pitchFamily="-107" charset="0"/>
                <a:ea typeface="MS PGothic" pitchFamily="34" charset="-128"/>
                <a:cs typeface="ヒラギノ角ゴ Pro W3" pitchFamily="-107" charset="-128"/>
              </a:rPr>
              <a:t>As just mentioned, Rotary Direct is The Rotary Foundation’s recurring giving program. When you enroll in Rotary Direct, giving is easy, fast and secure. You can personalize your giving schedule to accomplish your philanthropic goals and empower Rotary members around the world to change lives. Visit rotary.org/rotary-direct to get started. </a:t>
            </a:r>
          </a:p>
        </p:txBody>
      </p:sp>
      <p:sp>
        <p:nvSpPr>
          <p:cNvPr id="4" name="Slide Number Placeholder 3"/>
          <p:cNvSpPr>
            <a:spLocks noGrp="1"/>
          </p:cNvSpPr>
          <p:nvPr>
            <p:ph type="sldNum" sz="quarter" idx="5"/>
          </p:nvPr>
        </p:nvSpPr>
        <p:spPr/>
        <p:txBody>
          <a:bodyPr/>
          <a:lstStyle/>
          <a:p>
            <a:fld id="{DB827055-821E-4F6B-AAA9-2685E1493D9C}" type="slidenum">
              <a:rPr lang="en-US" smtClean="0"/>
              <a:t>16</a:t>
            </a:fld>
            <a:endParaRPr lang="en-US" dirty="0"/>
          </a:p>
        </p:txBody>
      </p:sp>
    </p:spTree>
    <p:extLst>
      <p:ext uri="{BB962C8B-B14F-4D97-AF65-F5344CB8AC3E}">
        <p14:creationId xmlns:p14="http://schemas.microsoft.com/office/powerpoint/2010/main" val="1264933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itchFamily="-107" charset="0"/>
                <a:ea typeface="MS PGothic" pitchFamily="34" charset="-128"/>
                <a:cs typeface="ヒラギノ角ゴ Pro W3" pitchFamily="-107" charset="-128"/>
              </a:rPr>
              <a:t>No matter how you choose to give, I hope you’ll join me in supporting our Foundation by donating to the Annual Fund this year. Remember, gifts of any size have a big impact when they’re put to use by our Foundation and our network of Rotarians around the world. </a:t>
            </a:r>
          </a:p>
          <a:p>
            <a:endParaRPr lang="en-US" sz="1200" kern="1200" baseline="0" dirty="0">
              <a:solidFill>
                <a:schemeClr val="tx1"/>
              </a:solidFill>
              <a:effectLst/>
              <a:latin typeface="Arial" pitchFamily="-107" charset="0"/>
              <a:ea typeface="MS PGothic" pitchFamily="34" charset="-128"/>
              <a:cs typeface="ヒラギノ角ゴ Pro W3" pitchFamily="-107" charset="-128"/>
            </a:endParaRPr>
          </a:p>
        </p:txBody>
      </p:sp>
      <p:sp>
        <p:nvSpPr>
          <p:cNvPr id="4" name="Slide Number Placeholder 3"/>
          <p:cNvSpPr>
            <a:spLocks noGrp="1"/>
          </p:cNvSpPr>
          <p:nvPr>
            <p:ph type="sldNum" sz="quarter" idx="5"/>
          </p:nvPr>
        </p:nvSpPr>
        <p:spPr/>
        <p:txBody>
          <a:bodyPr/>
          <a:lstStyle/>
          <a:p>
            <a:fld id="{DB827055-821E-4F6B-AAA9-2685E1493D9C}" type="slidenum">
              <a:rPr lang="en-US" smtClean="0"/>
              <a:t>17</a:t>
            </a:fld>
            <a:endParaRPr lang="en-US" dirty="0"/>
          </a:p>
        </p:txBody>
      </p:sp>
    </p:spTree>
    <p:extLst>
      <p:ext uri="{BB962C8B-B14F-4D97-AF65-F5344CB8AC3E}">
        <p14:creationId xmlns:p14="http://schemas.microsoft.com/office/powerpoint/2010/main" val="3226470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19</a:t>
            </a:fld>
            <a:endParaRPr lang="en-US" dirty="0"/>
          </a:p>
        </p:txBody>
      </p:sp>
    </p:spTree>
    <p:extLst>
      <p:ext uri="{BB962C8B-B14F-4D97-AF65-F5344CB8AC3E}">
        <p14:creationId xmlns:p14="http://schemas.microsoft.com/office/powerpoint/2010/main" val="3113097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Our Foundation is carefully overseen by your fellow Rotarians, the Trustees of The Rotary Foundation. They ensure that your donations are invested well and spent wisely so they’ll do good in the world.</a:t>
            </a:r>
          </a:p>
          <a:p>
            <a:pPr marL="0" marR="0">
              <a:lnSpc>
                <a:spcPct val="150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Our members’ generosity and Rotary’s work haven’t gone unrecognized.</a:t>
            </a:r>
            <a:r>
              <a:rPr lang="en-US" sz="1200" b="0" i="0" kern="1200" dirty="0">
                <a:solidFill>
                  <a:schemeClr val="tx1"/>
                </a:solidFill>
                <a:effectLst/>
                <a:latin typeface="+mn-lt"/>
                <a:ea typeface="+mn-ea"/>
                <a:cs typeface="+mn-cs"/>
              </a:rPr>
              <a:t> For the 13th consecutive year, The Rotary Foundation has received the highest rating — four stars — from Charity</a:t>
            </a:r>
            <a:r>
              <a:rPr lang="en-US" sz="1200" b="0" i="0" kern="1200" baseline="0" dirty="0">
                <a:solidFill>
                  <a:schemeClr val="tx1"/>
                </a:solidFill>
                <a:effectLst/>
                <a:latin typeface="+mn-lt"/>
                <a:ea typeface="+mn-ea"/>
                <a:cs typeface="+mn-cs"/>
              </a:rPr>
              <a:t> Navigator</a:t>
            </a:r>
            <a:r>
              <a:rPr lang="en-US" sz="1200" b="0" i="0" kern="1200" dirty="0">
                <a:solidFill>
                  <a:schemeClr val="tx1"/>
                </a:solidFill>
                <a:effectLst/>
                <a:latin typeface="+mn-lt"/>
                <a:ea typeface="+mn-ea"/>
                <a:cs typeface="+mn-cs"/>
              </a:rPr>
              <a:t>, an independent evaluator of charities in the U.S.,</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b="0" i="0" kern="1200" dirty="0">
                <a:solidFill>
                  <a:schemeClr val="tx1"/>
                </a:solidFill>
                <a:effectLst/>
                <a:latin typeface="+mn-lt"/>
                <a:ea typeface="+mn-ea"/>
                <a:cs typeface="+mn-cs"/>
              </a:rPr>
              <a:t>for demonstrating strong financial health and commitment to accountability and transparency.</a:t>
            </a:r>
          </a:p>
          <a:p>
            <a:pPr marL="0" marR="0">
              <a:lnSpc>
                <a:spcPct val="150000"/>
              </a:lnSpc>
              <a:spcBef>
                <a:spcPts val="0"/>
              </a:spcBef>
              <a:spcAft>
                <a:spcPts val="800"/>
              </a:spcAft>
            </a:pPr>
            <a:endParaRPr lang="en-US" sz="1200" baseline="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b="0" i="0" kern="1200" dirty="0">
                <a:solidFill>
                  <a:schemeClr val="tx1"/>
                </a:solidFill>
                <a:effectLst/>
                <a:latin typeface="+mn-lt"/>
                <a:ea typeface="+mn-ea"/>
                <a:cs typeface="+mn-cs"/>
              </a:rPr>
              <a:t>The rating reflects Charity Navigator's assessment of how the Foundation uses donations, sustains its programs and services, and practices good governance and openness.</a:t>
            </a:r>
          </a:p>
        </p:txBody>
      </p:sp>
      <p:sp>
        <p:nvSpPr>
          <p:cNvPr id="4" name="Slide Number Placeholder 3"/>
          <p:cNvSpPr>
            <a:spLocks noGrp="1"/>
          </p:cNvSpPr>
          <p:nvPr>
            <p:ph type="sldNum" sz="quarter" idx="5"/>
          </p:nvPr>
        </p:nvSpPr>
        <p:spPr/>
        <p:txBody>
          <a:bodyPr/>
          <a:lstStyle/>
          <a:p>
            <a:fld id="{DB827055-821E-4F6B-AAA9-2685E1493D9C}" type="slidenum">
              <a:rPr lang="en-US" smtClean="0"/>
              <a:t>3</a:t>
            </a:fld>
            <a:endParaRPr lang="en-US" dirty="0"/>
          </a:p>
        </p:txBody>
      </p:sp>
    </p:spTree>
    <p:extLst>
      <p:ext uri="{BB962C8B-B14F-4D97-AF65-F5344CB8AC3E}">
        <p14:creationId xmlns:p14="http://schemas.microsoft.com/office/powerpoint/2010/main" val="1711666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07" charset="0"/>
                <a:ea typeface="MS PGothic" pitchFamily="34" charset="-128"/>
                <a:cs typeface="ヒラギノ角ゴ Pro W3" pitchFamily="-107" charset="-128"/>
              </a:rPr>
              <a:t>Our Foundation’s Annual Fund helps pay for local and international grant projects. Contributions to our Annual Fund make our humanitarian impact possible. </a:t>
            </a:r>
          </a:p>
          <a:p>
            <a:endParaRPr lang="en-US" sz="1200" kern="1200" dirty="0">
              <a:solidFill>
                <a:schemeClr val="tx1"/>
              </a:solidFill>
              <a:effectLst/>
              <a:latin typeface="Arial" pitchFamily="-107" charset="0"/>
              <a:ea typeface="MS PGothic" pitchFamily="34" charset="-128"/>
              <a:cs typeface="ヒラギノ角ゴ Pro W3" pitchFamily="-107" charset="-128"/>
            </a:endParaRPr>
          </a:p>
          <a:p>
            <a:r>
              <a:rPr lang="en-US" sz="1200" kern="1200" dirty="0">
                <a:solidFill>
                  <a:schemeClr val="tx1"/>
                </a:solidFill>
                <a:effectLst/>
                <a:latin typeface="Arial" pitchFamily="-107" charset="0"/>
                <a:ea typeface="MS PGothic" pitchFamily="34" charset="-128"/>
                <a:cs typeface="ヒラギノ角ゴ Pro W3" pitchFamily="-107" charset="-128"/>
              </a:rPr>
              <a:t>When you give to the Annual Fund, you help people</a:t>
            </a:r>
            <a:r>
              <a:rPr lang="en-US" sz="1200" kern="1200" baseline="0" dirty="0">
                <a:solidFill>
                  <a:schemeClr val="tx1"/>
                </a:solidFill>
                <a:effectLst/>
                <a:latin typeface="Arial" pitchFamily="-107" charset="0"/>
                <a:ea typeface="MS PGothic" pitchFamily="34" charset="-128"/>
                <a:cs typeface="ヒラギノ角ゴ Pro W3" pitchFamily="-107" charset="-128"/>
              </a:rPr>
              <a:t> </a:t>
            </a:r>
            <a:r>
              <a:rPr lang="en-US" sz="1200" kern="1200" dirty="0">
                <a:solidFill>
                  <a:schemeClr val="tx1"/>
                </a:solidFill>
                <a:effectLst/>
                <a:latin typeface="Arial" pitchFamily="-107" charset="0"/>
                <a:ea typeface="MS PGothic" pitchFamily="34" charset="-128"/>
                <a:cs typeface="ヒラギノ角ゴ Pro W3" pitchFamily="-107" charset="-128"/>
              </a:rPr>
              <a:t>like Gabriela Martinez Flores. Gabriela is expanding her small sewing business and providing a better life for her family, thanks to a grant project created by Rotarians in Honduras and the United States that offers business training and microloans.</a:t>
            </a:r>
          </a:p>
          <a:p>
            <a:endParaRPr lang="en-US" sz="1200" kern="1200" dirty="0">
              <a:solidFill>
                <a:schemeClr val="tx1"/>
              </a:solidFill>
              <a:effectLst/>
              <a:latin typeface="Arial" pitchFamily="-107" charset="0"/>
              <a:ea typeface="MS PGothic" pitchFamily="34" charset="-128"/>
              <a:cs typeface="ヒラギノ角ゴ Pro W3" pitchFamily="-107" charset="-128"/>
            </a:endParaRPr>
          </a:p>
          <a:p>
            <a:r>
              <a:rPr lang="en-US" sz="1200" kern="1200" dirty="0">
                <a:solidFill>
                  <a:schemeClr val="tx1"/>
                </a:solidFill>
                <a:effectLst/>
                <a:latin typeface="Arial" pitchFamily="-107" charset="0"/>
                <a:ea typeface="MS PGothic" pitchFamily="34" charset="-128"/>
                <a:cs typeface="ヒラギノ角ゴ Pro W3" pitchFamily="-107" charset="-128"/>
              </a:rPr>
              <a:t>Giving to the Annual Fund supports Rotarian-led projects like these — projects that are created at the local level, that are developed to meet the community’s needs, and that foster international friendship. Through a single gift, you can help women like Gabriela provide a better life for their families.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653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6494578-79AE-2348-A23E-F481BF5500A0}"/>
              </a:ext>
            </a:extLst>
          </p:cNvPr>
          <p:cNvSpPr>
            <a:spLocks noGrp="1"/>
          </p:cNvSpPr>
          <p:nvPr>
            <p:ph type="body" idx="1"/>
          </p:nvPr>
        </p:nvSpPr>
        <p:spPr/>
        <p:txBody>
          <a:bodyPr/>
          <a:lstStyle/>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Our Foundation is dedicated to causes — or areas of focus — that build international relationships, improve lives, and promote a more peaceful world. </a:t>
            </a: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Which of these causes resonates with you? What are you passionate about?</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Foundation can help you turn your passion for a cause into action</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and lasting change</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Rotarians are encouraged to lead efforts in these areas, and The Rotary Foundation is here to support those efforts with grants.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In fact, the very mission of our Foundation is to enable Rotarians to advance world understanding, goodwill, and peace by improving</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people’s</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health, supporting education, </a:t>
            </a:r>
            <a:r>
              <a:rPr lang="en-US" sz="1200" dirty="0">
                <a:solidFill>
                  <a:schemeClr val="bg1"/>
                </a:solidFill>
              </a:rPr>
              <a:t>improving the environment,</a:t>
            </a:r>
            <a:r>
              <a:rPr lang="en-US" sz="1200" baseline="0" dirty="0">
                <a:solidFill>
                  <a:schemeClr val="bg1"/>
                </a:solidFill>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and alleviating poverty.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8177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When donors are asked why they support the Annual Fund, many say it’s because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you get something back when you give. When you contribute to the Annual Fund-SHARE, part of your gift becomes available for your district and its</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clubs to use however they want on</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Foundation programs</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i="1" dirty="0">
                <a:effectLst/>
                <a:latin typeface="Arial Narrow" panose="020B0606020202030204" pitchFamily="34" charset="0"/>
                <a:ea typeface="Calibri" panose="020F0502020204030204" pitchFamily="34" charset="0"/>
                <a:cs typeface="Times New Roman" panose="02020603050405020304" pitchFamily="18" charset="0"/>
              </a:rPr>
              <a:t>[Consider giving the</a:t>
            </a:r>
            <a:r>
              <a:rPr lang="en-US" sz="1200" i="1" baseline="0" dirty="0">
                <a:effectLst/>
                <a:latin typeface="Arial Narrow" panose="020B0606020202030204" pitchFamily="34" charset="0"/>
                <a:ea typeface="Calibri" panose="020F0502020204030204" pitchFamily="34" charset="0"/>
                <a:cs typeface="Times New Roman" panose="02020603050405020304" pitchFamily="18" charset="0"/>
              </a:rPr>
              <a:t> following </a:t>
            </a:r>
            <a:r>
              <a:rPr lang="en-US" sz="1200" i="1" dirty="0">
                <a:effectLst/>
                <a:latin typeface="Arial Narrow" panose="020B0606020202030204" pitchFamily="34" charset="0"/>
                <a:ea typeface="Calibri" panose="020F0502020204030204" pitchFamily="34" charset="0"/>
                <a:cs typeface="Times New Roman" panose="02020603050405020304" pitchFamily="18" charset="0"/>
              </a:rPr>
              <a:t>explanation, depending on the audience.]</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50000"/>
              </a:lnSpc>
              <a:spcBef>
                <a:spcPts val="0"/>
              </a:spcBef>
              <a:spcAft>
                <a:spcPts val="800"/>
              </a:spcAft>
            </a:pP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When you donate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to the Annual Fund-SHARE: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342900">
              <a:lnSpc>
                <a:spcPct val="150000"/>
              </a:lnSpc>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For three years, your contribution is invested. </a:t>
            </a:r>
          </a:p>
          <a:p>
            <a:pPr marL="457200" marR="0" lvl="1" indent="-342900">
              <a:lnSpc>
                <a:spcPct val="150000"/>
              </a:lnSpc>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After three years, that money is made available to fund projects.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31520" marR="0" lvl="2" indent="-285750" algn="l" rtl="0" eaLnBrk="0" fontAlgn="base" hangingPunct="0">
              <a:lnSpc>
                <a:spcPct val="150000"/>
              </a:lnSpc>
              <a:spcBef>
                <a:spcPts val="0"/>
              </a:spcBef>
              <a:spcAft>
                <a:spcPts val="0"/>
              </a:spcAft>
              <a:buFont typeface="Courier New" panose="02070309020205020404" pitchFamily="49" charset="0"/>
              <a:buChar char="o"/>
            </a:pPr>
            <a:r>
              <a:rPr lang="en-US" sz="1200" kern="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A portion goes into your district’s District Designated Funds (also known as DDF). Your district can use it to help fund local and international projects. It decides how to use the</a:t>
            </a:r>
            <a:r>
              <a:rPr lang="en-US" sz="1200" kern="1200" baseline="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 money.</a:t>
            </a:r>
            <a:endParaRPr lang="en-US" sz="1200" kern="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p>
            <a:pPr marL="731520" marR="0" lvl="2" indent="-285750" algn="l" rtl="0" eaLnBrk="0" fontAlgn="base" hangingPunct="0">
              <a:lnSpc>
                <a:spcPct val="150000"/>
              </a:lnSpc>
              <a:spcBef>
                <a:spcPts val="0"/>
              </a:spcBef>
              <a:spcAft>
                <a:spcPts val="0"/>
              </a:spcAft>
              <a:buFont typeface="Courier New" panose="02070309020205020404" pitchFamily="49" charset="0"/>
              <a:buChar char="o"/>
            </a:pPr>
            <a:r>
              <a:rPr lang="en-US" sz="1200" kern="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A portion goes to the World Fund. This money is used for grants, grant matches, Foundation programs that are available to all Rotary districts, or aid where the Trustees determine it to be needed</a:t>
            </a:r>
            <a:r>
              <a:rPr lang="en-US" sz="1200" kern="1200" baseline="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 most</a:t>
            </a:r>
            <a:r>
              <a:rPr lang="en-US" sz="1200" kern="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a:t>
            </a:r>
          </a:p>
          <a:p>
            <a:pPr marL="1657350" marR="0" lvl="3" indent="-285750">
              <a:lnSpc>
                <a:spcPct val="150000"/>
              </a:lnSpc>
              <a:spcBef>
                <a:spcPts val="0"/>
              </a:spcBef>
              <a:spcAft>
                <a:spcPts val="800"/>
              </a:spcAft>
              <a:buFont typeface="Courier New" panose="02070309020205020404" pitchFamily="49" charset="0"/>
              <a:buChar char="o"/>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Districts that use both district grants</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and global grants get the full impact of gifts made by their members.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800"/>
              </a:spcAft>
            </a:pPr>
            <a:endParaRPr lang="en-US" sz="1200" i="1"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a:lnSpc>
                <a:spcPct val="150000"/>
              </a:lnSpc>
              <a:spcBef>
                <a:spcPts val="0"/>
              </a:spcBef>
              <a:spcAft>
                <a:spcPts val="800"/>
              </a:spcAft>
            </a:pP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How many of you have participated in a global grant? </a:t>
            </a:r>
          </a:p>
          <a:p>
            <a:pPr marL="0" marR="0" algn="l">
              <a:lnSpc>
                <a:spcPct val="150000"/>
              </a:lnSpc>
              <a:spcBef>
                <a:spcPts val="0"/>
              </a:spcBef>
              <a:spcAft>
                <a:spcPts val="800"/>
              </a:spcAft>
            </a:pPr>
            <a:endParaRPr lang="en-US" sz="1200" i="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a:lnSpc>
                <a:spcPct val="150000"/>
              </a:lnSpc>
              <a:spcBef>
                <a:spcPts val="0"/>
              </a:spcBef>
              <a:spcAft>
                <a:spcPts val="800"/>
              </a:spcAft>
            </a:pP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The World Fund is the source of the Rotary funding for your global grants. </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50000"/>
              </a:lnSpc>
              <a:spcBef>
                <a:spcPts val="0"/>
              </a:spcBef>
              <a:spcAft>
                <a:spcPts val="800"/>
              </a:spcAft>
            </a:pPr>
            <a:endParaRPr lang="en-US" sz="1200" i="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a:lnSpc>
                <a:spcPct val="150000"/>
              </a:lnSpc>
              <a:spcBef>
                <a:spcPts val="0"/>
              </a:spcBef>
              <a:spcAft>
                <a:spcPts val="800"/>
              </a:spcAft>
            </a:pP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And</a:t>
            </a:r>
            <a:r>
              <a:rPr lang="en-US" sz="1200" i="0" baseline="0" dirty="0">
                <a:effectLst/>
                <a:latin typeface="Arial Narrow" panose="020B0606020202030204" pitchFamily="34" charset="0"/>
                <a:ea typeface="Calibri" panose="020F0502020204030204" pitchFamily="34" charset="0"/>
                <a:cs typeface="Times New Roman" panose="02020603050405020304" pitchFamily="18" charset="0"/>
              </a:rPr>
              <a:t> h</a:t>
            </a: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ow many of you have participated in a district grant? </a:t>
            </a:r>
          </a:p>
          <a:p>
            <a:pPr marL="0" marR="0" algn="l">
              <a:lnSpc>
                <a:spcPct val="150000"/>
              </a:lnSpc>
              <a:spcBef>
                <a:spcPts val="0"/>
              </a:spcBef>
              <a:spcAft>
                <a:spcPts val="800"/>
              </a:spcAft>
            </a:pPr>
            <a:endParaRPr lang="en-US" sz="1200" i="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a:lnSpc>
                <a:spcPct val="150000"/>
              </a:lnSpc>
              <a:spcBef>
                <a:spcPts val="0"/>
              </a:spcBef>
              <a:spcAft>
                <a:spcPts val="800"/>
              </a:spcAft>
            </a:pP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Those grants, too, are possible because Rotarians in your district gave to the Annual Fund.</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funds we have access to this year come from contributions made three years ago. </a:t>
            </a: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(For example, funds available in 2021-22 are from contributions made in 2018-19.)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That’s why it’s so important for members to support the Foundation consistently.</a:t>
            </a: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For more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information about the Annual Fund, go to</a:t>
            </a:r>
            <a:r>
              <a:rPr lang="en-US" sz="1200" i="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b="0" i="0" baseline="0" dirty="0">
                <a:effectLst/>
                <a:latin typeface="Arial Narrow" panose="020B0606020202030204" pitchFamily="34" charset="0"/>
                <a:ea typeface="Calibri" panose="020F0502020204030204" pitchFamily="34" charset="0"/>
                <a:cs typeface="Times New Roman" panose="02020603050405020304" pitchFamily="18" charset="0"/>
              </a:rPr>
              <a:t>my.rotary.org forward slash </a:t>
            </a:r>
            <a:r>
              <a:rPr lang="en-US" sz="1200" b="0" i="0" baseline="0" dirty="0" err="1">
                <a:effectLst/>
                <a:latin typeface="Arial Narrow" panose="020B0606020202030204" pitchFamily="34" charset="0"/>
                <a:ea typeface="Calibri" panose="020F0502020204030204" pitchFamily="34" charset="0"/>
                <a:cs typeface="Times New Roman" panose="02020603050405020304" pitchFamily="18" charset="0"/>
              </a:rPr>
              <a:t>erey</a:t>
            </a:r>
            <a:r>
              <a:rPr lang="en-US" sz="1200" b="0" i="0" baseline="0" dirty="0">
                <a:effectLst/>
                <a:latin typeface="Arial Narrow" panose="020B0606020202030204" pitchFamily="34" charset="0"/>
                <a:ea typeface="Calibri" panose="020F0502020204030204" pitchFamily="34" charset="0"/>
                <a:cs typeface="Times New Roman" panose="02020603050405020304" pitchFamily="18" charset="0"/>
              </a:rPr>
              <a:t> or annual-fund-and-share.</a:t>
            </a:r>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6</a:t>
            </a:fld>
            <a:endParaRPr lang="en-US" dirty="0"/>
          </a:p>
        </p:txBody>
      </p:sp>
    </p:spTree>
    <p:extLst>
      <p:ext uri="{BB962C8B-B14F-4D97-AF65-F5344CB8AC3E}">
        <p14:creationId xmlns:p14="http://schemas.microsoft.com/office/powerpoint/2010/main" val="828518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7</a:t>
            </a:fld>
            <a:endParaRPr lang="en-US" dirty="0"/>
          </a:p>
        </p:txBody>
      </p:sp>
    </p:spTree>
    <p:extLst>
      <p:ext uri="{BB962C8B-B14F-4D97-AF65-F5344CB8AC3E}">
        <p14:creationId xmlns:p14="http://schemas.microsoft.com/office/powerpoint/2010/main" val="176191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8</a:t>
            </a:fld>
            <a:endParaRPr lang="en-US" dirty="0"/>
          </a:p>
        </p:txBody>
      </p:sp>
    </p:spTree>
    <p:extLst>
      <p:ext uri="{BB962C8B-B14F-4D97-AF65-F5344CB8AC3E}">
        <p14:creationId xmlns:p14="http://schemas.microsoft.com/office/powerpoint/2010/main" val="3468884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6494578-79AE-2348-A23E-F481BF5500A0}"/>
              </a:ext>
            </a:extLst>
          </p:cNvPr>
          <p:cNvSpPr>
            <a:spLocks noGrp="1"/>
          </p:cNvSpPr>
          <p:nvPr>
            <p:ph type="body" idx="1"/>
          </p:nvPr>
        </p:nvSpPr>
        <p:spPr/>
        <p:txBody>
          <a:bodyPr/>
          <a:lstStyle/>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These projects</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we’ve just discussed were possible because Rotarians supported the Foundation and participated in</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Foundation grants.</a:t>
            </a: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Rotary has a</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fundraising initiative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called Every Rotarian, Every Year. The goal </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is to increase both Annual Fund support and Rotarian engagement with the Foundation. </a:t>
            </a: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How many of you have heard of Every Rotarian, Every Year? </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The idea is that, if every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Rotarian gave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least $25</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to the Annual</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Fund yearly</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what the Foundation could accomplish would multiply.</a:t>
            </a: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In </a:t>
            </a:r>
            <a:r>
              <a:rPr lang="en-US" sz="1200" dirty="0" smtClean="0">
                <a:effectLst/>
                <a:latin typeface="Arial Narrow" panose="020B0606020202030204" pitchFamily="34" charset="0"/>
                <a:ea typeface="Calibri" panose="020F0502020204030204" pitchFamily="34" charset="0"/>
                <a:cs typeface="Times New Roman" panose="02020603050405020304" pitchFamily="18" charset="0"/>
              </a:rPr>
              <a:t>2020-21,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we accomplished a lot: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Donors</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who gave $25-$50 contributed over $5.1 million to the Foundation.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50000"/>
              </a:lnSpc>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Rotarians gave a little over </a:t>
            </a:r>
            <a:r>
              <a:rPr lang="en-US" sz="1200" dirty="0" smtClean="0">
                <a:effectLst/>
                <a:latin typeface="Arial Narrow" panose="020B0606020202030204" pitchFamily="34" charset="0"/>
                <a:ea typeface="Calibri" panose="020F0502020204030204" pitchFamily="34" charset="0"/>
                <a:cs typeface="Times New Roman" panose="02020603050405020304" pitchFamily="18" charset="0"/>
              </a:rPr>
              <a:t>$139</a:t>
            </a:r>
            <a:r>
              <a:rPr lang="en-US" sz="1200" baseline="0" dirty="0" smtClean="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million to the Annual Fund.</a:t>
            </a:r>
          </a:p>
          <a:p>
            <a:pPr marL="800100" marR="0" lvl="1" indent="-342900">
              <a:lnSpc>
                <a:spcPct val="150000"/>
              </a:lnSpc>
              <a:spcBef>
                <a:spcPts val="0"/>
              </a:spcBef>
              <a:spcAft>
                <a:spcPts val="0"/>
              </a:spcAft>
              <a:buFont typeface="Symbol" panose="05050102010706020507" pitchFamily="18" charset="2"/>
              <a:buChar char=""/>
            </a:pPr>
            <a:r>
              <a:rPr lang="en-US" dirty="0" smtClean="0"/>
              <a:t>34% </a:t>
            </a:r>
            <a:r>
              <a:rPr lang="en-US" dirty="0"/>
              <a:t>of Rotarians supported the Annual Fund as individual donors.</a:t>
            </a:r>
          </a:p>
          <a:p>
            <a:pPr marL="800100" marR="0" lvl="1"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dirty="0" smtClean="0"/>
              <a:t>82% </a:t>
            </a:r>
            <a:r>
              <a:rPr lang="en-US" dirty="0"/>
              <a:t>of Rotary clubs worldwide supported the Annual Fund.</a:t>
            </a:r>
          </a:p>
          <a:p>
            <a:pPr marL="800100" marR="0" lvl="1"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Foundation awarded </a:t>
            </a:r>
            <a:r>
              <a:rPr lang="en-US" sz="1200" dirty="0" smtClean="0">
                <a:effectLst/>
                <a:latin typeface="Arial Narrow" panose="020B0606020202030204" pitchFamily="34" charset="0"/>
                <a:ea typeface="Calibri" panose="020F0502020204030204" pitchFamily="34" charset="0"/>
                <a:cs typeface="Times New Roman" panose="02020603050405020304" pitchFamily="18" charset="0"/>
              </a:rPr>
              <a:t>2,066</a:t>
            </a:r>
            <a:r>
              <a:rPr lang="en-US" sz="1200" baseline="0" dirty="0" smtClean="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smtClean="0">
                <a:effectLst/>
                <a:latin typeface="Arial Narrow" panose="020B0606020202030204" pitchFamily="34" charset="0"/>
                <a:ea typeface="Calibri" panose="020F0502020204030204" pitchFamily="34" charset="0"/>
                <a:cs typeface="Times New Roman" panose="02020603050405020304" pitchFamily="18" charset="0"/>
              </a:rPr>
              <a:t>global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grants.</a:t>
            </a: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With a third of Rotarians worldwide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donating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to the Annual</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Fund and becoming eligible for EREY, we’ve achieved a lot and improved the lives of many.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Can you imagine how many more lives could be changed through grant projects if we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encouraged even more members to contribute at least $25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to the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Annual Fund every year?</a:t>
            </a:r>
            <a:endParaRPr lang="en-US" b="0" i="1" baseline="0" dirty="0"/>
          </a:p>
        </p:txBody>
      </p:sp>
    </p:spTree>
    <p:extLst>
      <p:ext uri="{BB962C8B-B14F-4D97-AF65-F5344CB8AC3E}">
        <p14:creationId xmlns:p14="http://schemas.microsoft.com/office/powerpoint/2010/main" val="608182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Arial" pitchFamily="-107" charset="0"/>
              <a:ea typeface="MS PGothic" pitchFamily="34" charset="-128"/>
              <a:cs typeface="ヒラギノ角ゴ Pro W3" pitchFamily="-107" charset="-128"/>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233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DB7AFEE-FCFA-EE44-A6ED-641CA589F619}"/>
              </a:ext>
            </a:extLst>
          </p:cNvPr>
          <p:cNvSpPr>
            <a:spLocks noGrp="1"/>
          </p:cNvSpPr>
          <p:nvPr>
            <p:ph type="subTitle" idx="1" hasCustomPrompt="1"/>
          </p:nvPr>
        </p:nvSpPr>
        <p:spPr>
          <a:xfrm>
            <a:off x="342900" y="4120063"/>
            <a:ext cx="11506200" cy="465667"/>
          </a:xfrm>
        </p:spPr>
        <p:txBody>
          <a:bodyPr>
            <a:noAutofit/>
          </a:bodyPr>
          <a:lstStyle>
            <a:lvl1pPr marL="0" indent="0" algn="ctr">
              <a:buNone/>
              <a:defRPr lang="en-US" sz="3200" b="1" kern="1200" dirty="0">
                <a:solidFill>
                  <a:srgbClr val="005DA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6" name="Title 1">
            <a:extLst>
              <a:ext uri="{FF2B5EF4-FFF2-40B4-BE49-F238E27FC236}">
                <a16:creationId xmlns:a16="http://schemas.microsoft.com/office/drawing/2014/main" id="{BED87DAF-6E20-BA44-8FD5-867BBA6281A9}"/>
              </a:ext>
            </a:extLst>
          </p:cNvPr>
          <p:cNvSpPr>
            <a:spLocks noGrp="1"/>
          </p:cNvSpPr>
          <p:nvPr>
            <p:ph type="title"/>
          </p:nvPr>
        </p:nvSpPr>
        <p:spPr>
          <a:xfrm>
            <a:off x="342900" y="3298132"/>
            <a:ext cx="11506200" cy="821931"/>
          </a:xfrm>
        </p:spPr>
        <p:txBody>
          <a:bodyPr tIns="0" bIns="91440" anchor="b">
            <a:normAutofit/>
          </a:bodyPr>
          <a:lstStyle>
            <a:lvl1pPr marL="0" indent="0" algn="ctr" defTabSz="914400" rtl="0" eaLnBrk="1" latinLnBrk="0" hangingPunct="1">
              <a:buNone/>
              <a:defRPr lang="en-US" sz="4800" b="1" kern="1200" cap="all" baseline="0" dirty="0">
                <a:solidFill>
                  <a:srgbClr val="005DAA"/>
                </a:solidFill>
                <a:latin typeface="Arial" panose="020B0604020202020204" pitchFamily="34" charset="0"/>
                <a:ea typeface="+mn-ea"/>
                <a:cs typeface="Arial" panose="020B0604020202020204" pitchFamily="34" charset="0"/>
              </a:defRPr>
            </a:lvl1pPr>
          </a:lstStyle>
          <a:p>
            <a:r>
              <a:rPr lang="en-US"/>
              <a:t>Click to edit Master title style</a:t>
            </a:r>
            <a:endParaRPr lang="en-US" dirty="0"/>
          </a:p>
        </p:txBody>
      </p:sp>
      <p:pic>
        <p:nvPicPr>
          <p:cNvPr id="4" name="Picture 3" descr="A close up of a sign&#10;&#10;Description automatically generated">
            <a:extLst>
              <a:ext uri="{FF2B5EF4-FFF2-40B4-BE49-F238E27FC236}">
                <a16:creationId xmlns:a16="http://schemas.microsoft.com/office/drawing/2014/main" id="{0A1FC952-7F53-DC4B-A4AE-240F6043E5A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019503" y="5821525"/>
            <a:ext cx="1892046" cy="713232"/>
          </a:xfrm>
          <a:prstGeom prst="rect">
            <a:avLst/>
          </a:prstGeom>
        </p:spPr>
      </p:pic>
    </p:spTree>
    <p:extLst>
      <p:ext uri="{BB962C8B-B14F-4D97-AF65-F5344CB8AC3E}">
        <p14:creationId xmlns:p14="http://schemas.microsoft.com/office/powerpoint/2010/main" val="3483955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1" y="12701"/>
            <a:ext cx="12198926"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Tree>
    <p:extLst>
      <p:ext uri="{BB962C8B-B14F-4D97-AF65-F5344CB8AC3E}">
        <p14:creationId xmlns:p14="http://schemas.microsoft.com/office/powerpoint/2010/main" val="3874722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4026815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00B4E6"/>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684164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4485503" y="0"/>
            <a:ext cx="6957559" cy="6857999"/>
          </a:xfrm>
        </p:spPr>
        <p:txBody>
          <a:bodyPr anchor="ctr" anchorCtr="0">
            <a:normAutofit/>
          </a:bodyPr>
          <a:lstStyle>
            <a:lvl1pPr marL="0" indent="0">
              <a:buNone/>
              <a:defRPr sz="2000">
                <a:solidFill>
                  <a:srgbClr val="48595D"/>
                </a:solidFill>
              </a:defRPr>
            </a:lvl1pPr>
            <a:lvl2pPr marL="457200" indent="-228600">
              <a:defRPr sz="2000">
                <a:solidFill>
                  <a:srgbClr val="48595D"/>
                </a:solidFill>
              </a:defRPr>
            </a:lvl2pPr>
            <a:lvl3pPr marL="685800" indent="-228600">
              <a:defRPr sz="1800">
                <a:solidFill>
                  <a:srgbClr val="48595D"/>
                </a:solidFill>
              </a:defRPr>
            </a:lvl3pPr>
            <a:lvl4pPr marL="914400" indent="-228600">
              <a:defRPr sz="1600">
                <a:solidFill>
                  <a:srgbClr val="48595D"/>
                </a:solidFill>
              </a:defRPr>
            </a:lvl4pPr>
            <a:lvl5pPr marL="1143000" indent="-228600">
              <a:defRPr sz="16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11455" y="0"/>
            <a:ext cx="3903562"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2957588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867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AD4D34A-C4B4-4E86-86B7-06FF73876E2C}"/>
              </a:ext>
            </a:extLst>
          </p:cNvPr>
          <p:cNvSpPr>
            <a:spLocks noGrp="1"/>
          </p:cNvSpPr>
          <p:nvPr>
            <p:ph type="pic"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r>
              <a:rPr lang="en-US" dirty="0"/>
              <a:t> </a:t>
            </a:r>
          </a:p>
        </p:txBody>
      </p:sp>
      <p:sp>
        <p:nvSpPr>
          <p:cNvPr id="10" name="Text Placeholder 9">
            <a:extLst>
              <a:ext uri="{FF2B5EF4-FFF2-40B4-BE49-F238E27FC236}">
                <a16:creationId xmlns:a16="http://schemas.microsoft.com/office/drawing/2014/main" id="{C7190B4B-2C55-4D6B-AE33-C261461E66A0}"/>
              </a:ext>
            </a:extLst>
          </p:cNvPr>
          <p:cNvSpPr>
            <a:spLocks noGrp="1"/>
          </p:cNvSpPr>
          <p:nvPr>
            <p:ph type="body" sz="quarter" idx="18" hasCustomPrompt="1"/>
          </p:nvPr>
        </p:nvSpPr>
        <p:spPr>
          <a:xfrm>
            <a:off x="6096000" y="0"/>
            <a:ext cx="6096000" cy="6858000"/>
          </a:xfrm>
          <a:custGeom>
            <a:avLst/>
            <a:gdLst>
              <a:gd name="connsiteX0" fmla="*/ 5850675 w 6096000"/>
              <a:gd name="connsiteY0" fmla="*/ 6677576 h 6858000"/>
              <a:gd name="connsiteX1" fmla="*/ 5856788 w 6096000"/>
              <a:gd name="connsiteY1" fmla="*/ 6677576 h 6858000"/>
              <a:gd name="connsiteX2" fmla="*/ 5862183 w 6096000"/>
              <a:gd name="connsiteY2" fmla="*/ 6678151 h 6858000"/>
              <a:gd name="connsiteX3" fmla="*/ 5864461 w 6096000"/>
              <a:gd name="connsiteY3" fmla="*/ 6679894 h 6858000"/>
              <a:gd name="connsiteX4" fmla="*/ 5865281 w 6096000"/>
              <a:gd name="connsiteY4" fmla="*/ 6682541 h 6858000"/>
              <a:gd name="connsiteX5" fmla="*/ 5863578 w 6096000"/>
              <a:gd name="connsiteY5" fmla="*/ 6686233 h 6858000"/>
              <a:gd name="connsiteX6" fmla="*/ 5857198 w 6096000"/>
              <a:gd name="connsiteY6" fmla="*/ 6687628 h 6858000"/>
              <a:gd name="connsiteX7" fmla="*/ 5850675 w 6096000"/>
              <a:gd name="connsiteY7" fmla="*/ 6687628 h 6858000"/>
              <a:gd name="connsiteX8" fmla="*/ 5845300 w 6096000"/>
              <a:gd name="connsiteY8" fmla="*/ 6673064 h 6858000"/>
              <a:gd name="connsiteX9" fmla="*/ 5845300 w 6096000"/>
              <a:gd name="connsiteY9" fmla="*/ 6706378 h 6858000"/>
              <a:gd name="connsiteX10" fmla="*/ 5850675 w 6096000"/>
              <a:gd name="connsiteY10" fmla="*/ 6706378 h 6858000"/>
              <a:gd name="connsiteX11" fmla="*/ 5850675 w 6096000"/>
              <a:gd name="connsiteY11" fmla="*/ 6692224 h 6858000"/>
              <a:gd name="connsiteX12" fmla="*/ 5853834 w 6096000"/>
              <a:gd name="connsiteY12" fmla="*/ 6692224 h 6858000"/>
              <a:gd name="connsiteX13" fmla="*/ 5858142 w 6096000"/>
              <a:gd name="connsiteY13" fmla="*/ 6693372 h 6858000"/>
              <a:gd name="connsiteX14" fmla="*/ 5863762 w 6096000"/>
              <a:gd name="connsiteY14" fmla="*/ 6701126 h 6858000"/>
              <a:gd name="connsiteX15" fmla="*/ 5866717 w 6096000"/>
              <a:gd name="connsiteY15" fmla="*/ 6706378 h 6858000"/>
              <a:gd name="connsiteX16" fmla="*/ 5873281 w 6096000"/>
              <a:gd name="connsiteY16" fmla="*/ 6706378 h 6858000"/>
              <a:gd name="connsiteX17" fmla="*/ 5869220 w 6096000"/>
              <a:gd name="connsiteY17" fmla="*/ 6699854 h 6858000"/>
              <a:gd name="connsiteX18" fmla="*/ 5864296 w 6096000"/>
              <a:gd name="connsiteY18" fmla="*/ 6693249 h 6858000"/>
              <a:gd name="connsiteX19" fmla="*/ 5861466 w 6096000"/>
              <a:gd name="connsiteY19" fmla="*/ 6691485 h 6858000"/>
              <a:gd name="connsiteX20" fmla="*/ 5868378 w 6096000"/>
              <a:gd name="connsiteY20" fmla="*/ 6688449 h 6858000"/>
              <a:gd name="connsiteX21" fmla="*/ 5870983 w 6096000"/>
              <a:gd name="connsiteY21" fmla="*/ 6682090 h 6858000"/>
              <a:gd name="connsiteX22" fmla="*/ 5869424 w 6096000"/>
              <a:gd name="connsiteY22" fmla="*/ 6677207 h 6858000"/>
              <a:gd name="connsiteX23" fmla="*/ 5865239 w 6096000"/>
              <a:gd name="connsiteY23" fmla="*/ 6673987 h 6858000"/>
              <a:gd name="connsiteX24" fmla="*/ 5856747 w 6096000"/>
              <a:gd name="connsiteY24" fmla="*/ 6673064 h 6858000"/>
              <a:gd name="connsiteX25" fmla="*/ 4806089 w 6096000"/>
              <a:gd name="connsiteY25" fmla="*/ 6670493 h 6858000"/>
              <a:gd name="connsiteX26" fmla="*/ 4809603 w 6096000"/>
              <a:gd name="connsiteY26" fmla="*/ 6670493 h 6858000"/>
              <a:gd name="connsiteX27" fmla="*/ 4809603 w 6096000"/>
              <a:gd name="connsiteY27" fmla="*/ 6674034 h 6858000"/>
              <a:gd name="connsiteX28" fmla="*/ 4781492 w 6096000"/>
              <a:gd name="connsiteY28" fmla="*/ 6709456 h 6858000"/>
              <a:gd name="connsiteX29" fmla="*/ 4763922 w 6096000"/>
              <a:gd name="connsiteY29" fmla="*/ 6691746 h 6858000"/>
              <a:gd name="connsiteX30" fmla="*/ 4806089 w 6096000"/>
              <a:gd name="connsiteY30" fmla="*/ 6670493 h 6858000"/>
              <a:gd name="connsiteX31" fmla="*/ 5858881 w 6096000"/>
              <a:gd name="connsiteY31" fmla="*/ 6663422 h 6858000"/>
              <a:gd name="connsiteX32" fmla="*/ 5871558 w 6096000"/>
              <a:gd name="connsiteY32" fmla="*/ 6666766 h 6858000"/>
              <a:gd name="connsiteX33" fmla="*/ 5881220 w 6096000"/>
              <a:gd name="connsiteY33" fmla="*/ 6676325 h 6858000"/>
              <a:gd name="connsiteX34" fmla="*/ 5884687 w 6096000"/>
              <a:gd name="connsiteY34" fmla="*/ 6689269 h 6858000"/>
              <a:gd name="connsiteX35" fmla="*/ 5881282 w 6096000"/>
              <a:gd name="connsiteY35" fmla="*/ 6702090 h 6858000"/>
              <a:gd name="connsiteX36" fmla="*/ 5871722 w 6096000"/>
              <a:gd name="connsiteY36" fmla="*/ 6711650 h 6858000"/>
              <a:gd name="connsiteX37" fmla="*/ 5858881 w 6096000"/>
              <a:gd name="connsiteY37" fmla="*/ 6715076 h 6858000"/>
              <a:gd name="connsiteX38" fmla="*/ 5846039 w 6096000"/>
              <a:gd name="connsiteY38" fmla="*/ 6711650 h 6858000"/>
              <a:gd name="connsiteX39" fmla="*/ 5836459 w 6096000"/>
              <a:gd name="connsiteY39" fmla="*/ 6702090 h 6858000"/>
              <a:gd name="connsiteX40" fmla="*/ 5833033 w 6096000"/>
              <a:gd name="connsiteY40" fmla="*/ 6689269 h 6858000"/>
              <a:gd name="connsiteX41" fmla="*/ 5836521 w 6096000"/>
              <a:gd name="connsiteY41" fmla="*/ 6676325 h 6858000"/>
              <a:gd name="connsiteX42" fmla="*/ 5846183 w 6096000"/>
              <a:gd name="connsiteY42" fmla="*/ 6666766 h 6858000"/>
              <a:gd name="connsiteX43" fmla="*/ 5858881 w 6096000"/>
              <a:gd name="connsiteY43" fmla="*/ 6663422 h 6858000"/>
              <a:gd name="connsiteX44" fmla="*/ 5858881 w 6096000"/>
              <a:gd name="connsiteY44" fmla="*/ 6658294 h 6858000"/>
              <a:gd name="connsiteX45" fmla="*/ 5843660 w 6096000"/>
              <a:gd name="connsiteY45" fmla="*/ 6662294 h 6858000"/>
              <a:gd name="connsiteX46" fmla="*/ 5832069 w 6096000"/>
              <a:gd name="connsiteY46" fmla="*/ 6673741 h 6858000"/>
              <a:gd name="connsiteX47" fmla="*/ 5827904 w 6096000"/>
              <a:gd name="connsiteY47" fmla="*/ 6689269 h 6858000"/>
              <a:gd name="connsiteX48" fmla="*/ 5832007 w 6096000"/>
              <a:gd name="connsiteY48" fmla="*/ 6704655 h 6858000"/>
              <a:gd name="connsiteX49" fmla="*/ 5843474 w 6096000"/>
              <a:gd name="connsiteY49" fmla="*/ 6716122 h 6858000"/>
              <a:gd name="connsiteX50" fmla="*/ 5858881 w 6096000"/>
              <a:gd name="connsiteY50" fmla="*/ 6720204 h 6858000"/>
              <a:gd name="connsiteX51" fmla="*/ 5874287 w 6096000"/>
              <a:gd name="connsiteY51" fmla="*/ 6716122 h 6858000"/>
              <a:gd name="connsiteX52" fmla="*/ 5885733 w 6096000"/>
              <a:gd name="connsiteY52" fmla="*/ 6704655 h 6858000"/>
              <a:gd name="connsiteX53" fmla="*/ 5889815 w 6096000"/>
              <a:gd name="connsiteY53" fmla="*/ 6689269 h 6858000"/>
              <a:gd name="connsiteX54" fmla="*/ 5885671 w 6096000"/>
              <a:gd name="connsiteY54" fmla="*/ 6673741 h 6858000"/>
              <a:gd name="connsiteX55" fmla="*/ 5874101 w 6096000"/>
              <a:gd name="connsiteY55" fmla="*/ 6662294 h 6858000"/>
              <a:gd name="connsiteX56" fmla="*/ 5858881 w 6096000"/>
              <a:gd name="connsiteY56" fmla="*/ 6658294 h 6858000"/>
              <a:gd name="connsiteX57" fmla="*/ 4995685 w 6096000"/>
              <a:gd name="connsiteY57" fmla="*/ 6628842 h 6858000"/>
              <a:gd name="connsiteX58" fmla="*/ 5027259 w 6096000"/>
              <a:gd name="connsiteY58" fmla="*/ 6669149 h 6858000"/>
              <a:gd name="connsiteX59" fmla="*/ 4995685 w 6096000"/>
              <a:gd name="connsiteY59" fmla="*/ 6709455 h 6858000"/>
              <a:gd name="connsiteX60" fmla="*/ 4964111 w 6096000"/>
              <a:gd name="connsiteY60" fmla="*/ 6669149 h 6858000"/>
              <a:gd name="connsiteX61" fmla="*/ 4995685 w 6096000"/>
              <a:gd name="connsiteY61" fmla="*/ 6628842 h 6858000"/>
              <a:gd name="connsiteX62" fmla="*/ 4685998 w 6096000"/>
              <a:gd name="connsiteY62" fmla="*/ 6628842 h 6858000"/>
              <a:gd name="connsiteX63" fmla="*/ 4714212 w 6096000"/>
              <a:gd name="connsiteY63" fmla="*/ 6669149 h 6858000"/>
              <a:gd name="connsiteX64" fmla="*/ 4685998 w 6096000"/>
              <a:gd name="connsiteY64" fmla="*/ 6709455 h 6858000"/>
              <a:gd name="connsiteX65" fmla="*/ 4657783 w 6096000"/>
              <a:gd name="connsiteY65" fmla="*/ 6669149 h 6858000"/>
              <a:gd name="connsiteX66" fmla="*/ 4685998 w 6096000"/>
              <a:gd name="connsiteY66" fmla="*/ 6628842 h 6858000"/>
              <a:gd name="connsiteX67" fmla="*/ 4373622 w 6096000"/>
              <a:gd name="connsiteY67" fmla="*/ 6628842 h 6858000"/>
              <a:gd name="connsiteX68" fmla="*/ 4405196 w 6096000"/>
              <a:gd name="connsiteY68" fmla="*/ 6669149 h 6858000"/>
              <a:gd name="connsiteX69" fmla="*/ 4373622 w 6096000"/>
              <a:gd name="connsiteY69" fmla="*/ 6709455 h 6858000"/>
              <a:gd name="connsiteX70" fmla="*/ 4342048 w 6096000"/>
              <a:gd name="connsiteY70" fmla="*/ 6669149 h 6858000"/>
              <a:gd name="connsiteX71" fmla="*/ 4373622 w 6096000"/>
              <a:gd name="connsiteY71" fmla="*/ 6628842 h 6858000"/>
              <a:gd name="connsiteX72" fmla="*/ 4918562 w 6096000"/>
              <a:gd name="connsiteY72" fmla="*/ 6623595 h 6858000"/>
              <a:gd name="connsiteX73" fmla="*/ 4918562 w 6096000"/>
              <a:gd name="connsiteY73" fmla="*/ 6719555 h 6858000"/>
              <a:gd name="connsiteX74" fmla="*/ 4930851 w 6096000"/>
              <a:gd name="connsiteY74" fmla="*/ 6719555 h 6858000"/>
              <a:gd name="connsiteX75" fmla="*/ 4930851 w 6096000"/>
              <a:gd name="connsiteY75" fmla="*/ 6623595 h 6858000"/>
              <a:gd name="connsiteX76" fmla="*/ 5062189 w 6096000"/>
              <a:gd name="connsiteY76" fmla="*/ 6622125 h 6858000"/>
              <a:gd name="connsiteX77" fmla="*/ 5062189 w 6096000"/>
              <a:gd name="connsiteY77" fmla="*/ 6646508 h 6858000"/>
              <a:gd name="connsiteX78" fmla="*/ 5062189 w 6096000"/>
              <a:gd name="connsiteY78" fmla="*/ 6716173 h 6858000"/>
              <a:gd name="connsiteX79" fmla="*/ 5076009 w 6096000"/>
              <a:gd name="connsiteY79" fmla="*/ 6716173 h 6858000"/>
              <a:gd name="connsiteX80" fmla="*/ 5076009 w 6096000"/>
              <a:gd name="connsiteY80" fmla="*/ 6663924 h 6858000"/>
              <a:gd name="connsiteX81" fmla="*/ 5103648 w 6096000"/>
              <a:gd name="connsiteY81" fmla="*/ 6629091 h 6858000"/>
              <a:gd name="connsiteX82" fmla="*/ 5124377 w 6096000"/>
              <a:gd name="connsiteY82" fmla="*/ 6660441 h 6858000"/>
              <a:gd name="connsiteX83" fmla="*/ 5124377 w 6096000"/>
              <a:gd name="connsiteY83" fmla="*/ 6716173 h 6858000"/>
              <a:gd name="connsiteX84" fmla="*/ 5134741 w 6096000"/>
              <a:gd name="connsiteY84" fmla="*/ 6716173 h 6858000"/>
              <a:gd name="connsiteX85" fmla="*/ 5134741 w 6096000"/>
              <a:gd name="connsiteY85" fmla="*/ 6656957 h 6858000"/>
              <a:gd name="connsiteX86" fmla="*/ 5103648 w 6096000"/>
              <a:gd name="connsiteY86" fmla="*/ 6622125 h 6858000"/>
              <a:gd name="connsiteX87" fmla="*/ 5072554 w 6096000"/>
              <a:gd name="connsiteY87" fmla="*/ 6639541 h 6858000"/>
              <a:gd name="connsiteX88" fmla="*/ 5072554 w 6096000"/>
              <a:gd name="connsiteY88" fmla="*/ 6622125 h 6858000"/>
              <a:gd name="connsiteX89" fmla="*/ 5062189 w 6096000"/>
              <a:gd name="connsiteY89" fmla="*/ 6622125 h 6858000"/>
              <a:gd name="connsiteX90" fmla="*/ 4992997 w 6096000"/>
              <a:gd name="connsiteY90" fmla="*/ 6622125 h 6858000"/>
              <a:gd name="connsiteX91" fmla="*/ 4949332 w 6096000"/>
              <a:gd name="connsiteY91" fmla="*/ 6671165 h 6858000"/>
              <a:gd name="connsiteX92" fmla="*/ 4992997 w 6096000"/>
              <a:gd name="connsiteY92" fmla="*/ 6720204 h 6858000"/>
              <a:gd name="connsiteX93" fmla="*/ 5036662 w 6096000"/>
              <a:gd name="connsiteY93" fmla="*/ 6671165 h 6858000"/>
              <a:gd name="connsiteX94" fmla="*/ 4992997 w 6096000"/>
              <a:gd name="connsiteY94" fmla="*/ 6622125 h 6858000"/>
              <a:gd name="connsiteX95" fmla="*/ 4787851 w 6096000"/>
              <a:gd name="connsiteY95" fmla="*/ 6622125 h 6858000"/>
              <a:gd name="connsiteX96" fmla="*/ 4759700 w 6096000"/>
              <a:gd name="connsiteY96" fmla="*/ 6625628 h 6858000"/>
              <a:gd name="connsiteX97" fmla="*/ 4759700 w 6096000"/>
              <a:gd name="connsiteY97" fmla="*/ 6639639 h 6858000"/>
              <a:gd name="connsiteX98" fmla="*/ 4787851 w 6096000"/>
              <a:gd name="connsiteY98" fmla="*/ 6629131 h 6858000"/>
              <a:gd name="connsiteX99" fmla="*/ 4808964 w 6096000"/>
              <a:gd name="connsiteY99" fmla="*/ 6653651 h 6858000"/>
              <a:gd name="connsiteX100" fmla="*/ 4808964 w 6096000"/>
              <a:gd name="connsiteY100" fmla="*/ 6660656 h 6858000"/>
              <a:gd name="connsiteX101" fmla="*/ 4749144 w 6096000"/>
              <a:gd name="connsiteY101" fmla="*/ 6692181 h 6858000"/>
              <a:gd name="connsiteX102" fmla="*/ 4780813 w 6096000"/>
              <a:gd name="connsiteY102" fmla="*/ 6720204 h 6858000"/>
              <a:gd name="connsiteX103" fmla="*/ 4808964 w 6096000"/>
              <a:gd name="connsiteY103" fmla="*/ 6702690 h 6858000"/>
              <a:gd name="connsiteX104" fmla="*/ 4812483 w 6096000"/>
              <a:gd name="connsiteY104" fmla="*/ 6702690 h 6858000"/>
              <a:gd name="connsiteX105" fmla="*/ 4812483 w 6096000"/>
              <a:gd name="connsiteY105" fmla="*/ 6716701 h 6858000"/>
              <a:gd name="connsiteX106" fmla="*/ 4823039 w 6096000"/>
              <a:gd name="connsiteY106" fmla="*/ 6716701 h 6858000"/>
              <a:gd name="connsiteX107" fmla="*/ 4823039 w 6096000"/>
              <a:gd name="connsiteY107" fmla="*/ 6699187 h 6858000"/>
              <a:gd name="connsiteX108" fmla="*/ 4823039 w 6096000"/>
              <a:gd name="connsiteY108" fmla="*/ 6657154 h 6858000"/>
              <a:gd name="connsiteX109" fmla="*/ 4787851 w 6096000"/>
              <a:gd name="connsiteY109" fmla="*/ 6622125 h 6858000"/>
              <a:gd name="connsiteX110" fmla="*/ 4546268 w 6096000"/>
              <a:gd name="connsiteY110" fmla="*/ 6622125 h 6858000"/>
              <a:gd name="connsiteX111" fmla="*/ 4546268 w 6096000"/>
              <a:gd name="connsiteY111" fmla="*/ 6646508 h 6858000"/>
              <a:gd name="connsiteX112" fmla="*/ 4546268 w 6096000"/>
              <a:gd name="connsiteY112" fmla="*/ 6716173 h 6858000"/>
              <a:gd name="connsiteX113" fmla="*/ 4560343 w 6096000"/>
              <a:gd name="connsiteY113" fmla="*/ 6716173 h 6858000"/>
              <a:gd name="connsiteX114" fmla="*/ 4560343 w 6096000"/>
              <a:gd name="connsiteY114" fmla="*/ 6663924 h 6858000"/>
              <a:gd name="connsiteX115" fmla="*/ 4588494 w 6096000"/>
              <a:gd name="connsiteY115" fmla="*/ 6629091 h 6858000"/>
              <a:gd name="connsiteX116" fmla="*/ 4609607 w 6096000"/>
              <a:gd name="connsiteY116" fmla="*/ 6660441 h 6858000"/>
              <a:gd name="connsiteX117" fmla="*/ 4609607 w 6096000"/>
              <a:gd name="connsiteY117" fmla="*/ 6716173 h 6858000"/>
              <a:gd name="connsiteX118" fmla="*/ 4620163 w 6096000"/>
              <a:gd name="connsiteY118" fmla="*/ 6716173 h 6858000"/>
              <a:gd name="connsiteX119" fmla="*/ 4620163 w 6096000"/>
              <a:gd name="connsiteY119" fmla="*/ 6656957 h 6858000"/>
              <a:gd name="connsiteX120" fmla="*/ 4588494 w 6096000"/>
              <a:gd name="connsiteY120" fmla="*/ 6622125 h 6858000"/>
              <a:gd name="connsiteX121" fmla="*/ 4556824 w 6096000"/>
              <a:gd name="connsiteY121" fmla="*/ 6639541 h 6858000"/>
              <a:gd name="connsiteX122" fmla="*/ 4556824 w 6096000"/>
              <a:gd name="connsiteY122" fmla="*/ 6622125 h 6858000"/>
              <a:gd name="connsiteX123" fmla="*/ 4546268 w 6096000"/>
              <a:gd name="connsiteY123" fmla="*/ 6622125 h 6858000"/>
              <a:gd name="connsiteX124" fmla="*/ 4444159 w 6096000"/>
              <a:gd name="connsiteY124" fmla="*/ 6622125 h 6858000"/>
              <a:gd name="connsiteX125" fmla="*/ 4444159 w 6096000"/>
              <a:gd name="connsiteY125" fmla="*/ 6685175 h 6858000"/>
              <a:gd name="connsiteX126" fmla="*/ 4475828 w 6096000"/>
              <a:gd name="connsiteY126" fmla="*/ 6720204 h 6858000"/>
              <a:gd name="connsiteX127" fmla="*/ 4507498 w 6096000"/>
              <a:gd name="connsiteY127" fmla="*/ 6702690 h 6858000"/>
              <a:gd name="connsiteX128" fmla="*/ 4507498 w 6096000"/>
              <a:gd name="connsiteY128" fmla="*/ 6716701 h 6858000"/>
              <a:gd name="connsiteX129" fmla="*/ 4518054 w 6096000"/>
              <a:gd name="connsiteY129" fmla="*/ 6716701 h 6858000"/>
              <a:gd name="connsiteX130" fmla="*/ 4518054 w 6096000"/>
              <a:gd name="connsiteY130" fmla="*/ 6695684 h 6858000"/>
              <a:gd name="connsiteX131" fmla="*/ 4518054 w 6096000"/>
              <a:gd name="connsiteY131" fmla="*/ 6622125 h 6858000"/>
              <a:gd name="connsiteX132" fmla="*/ 4503979 w 6096000"/>
              <a:gd name="connsiteY132" fmla="*/ 6622125 h 6858000"/>
              <a:gd name="connsiteX133" fmla="*/ 4503979 w 6096000"/>
              <a:gd name="connsiteY133" fmla="*/ 6674667 h 6858000"/>
              <a:gd name="connsiteX134" fmla="*/ 4475828 w 6096000"/>
              <a:gd name="connsiteY134" fmla="*/ 6709695 h 6858000"/>
              <a:gd name="connsiteX135" fmla="*/ 4454715 w 6096000"/>
              <a:gd name="connsiteY135" fmla="*/ 6681673 h 6858000"/>
              <a:gd name="connsiteX136" fmla="*/ 4454715 w 6096000"/>
              <a:gd name="connsiteY136" fmla="*/ 6622125 h 6858000"/>
              <a:gd name="connsiteX137" fmla="*/ 4444159 w 6096000"/>
              <a:gd name="connsiteY137" fmla="*/ 6622125 h 6858000"/>
              <a:gd name="connsiteX138" fmla="*/ 4375637 w 6096000"/>
              <a:gd name="connsiteY138" fmla="*/ 6622125 h 6858000"/>
              <a:gd name="connsiteX139" fmla="*/ 4331300 w 6096000"/>
              <a:gd name="connsiteY139" fmla="*/ 6671165 h 6858000"/>
              <a:gd name="connsiteX140" fmla="*/ 4375637 w 6096000"/>
              <a:gd name="connsiteY140" fmla="*/ 6720204 h 6858000"/>
              <a:gd name="connsiteX141" fmla="*/ 4419975 w 6096000"/>
              <a:gd name="connsiteY141" fmla="*/ 6671165 h 6858000"/>
              <a:gd name="connsiteX142" fmla="*/ 4375637 w 6096000"/>
              <a:gd name="connsiteY142" fmla="*/ 6622125 h 6858000"/>
              <a:gd name="connsiteX143" fmla="*/ 5559303 w 6096000"/>
              <a:gd name="connsiteY143" fmla="*/ 6607346 h 6858000"/>
              <a:gd name="connsiteX144" fmla="*/ 5563333 w 6096000"/>
              <a:gd name="connsiteY144" fmla="*/ 6618095 h 6858000"/>
              <a:gd name="connsiteX145" fmla="*/ 5567364 w 6096000"/>
              <a:gd name="connsiteY145" fmla="*/ 6624813 h 6858000"/>
              <a:gd name="connsiteX146" fmla="*/ 5552585 w 6096000"/>
              <a:gd name="connsiteY146" fmla="*/ 6624813 h 6858000"/>
              <a:gd name="connsiteX147" fmla="*/ 5556616 w 6096000"/>
              <a:gd name="connsiteY147" fmla="*/ 6618095 h 6858000"/>
              <a:gd name="connsiteX148" fmla="*/ 5563446 w 6096000"/>
              <a:gd name="connsiteY148" fmla="*/ 6596598 h 6858000"/>
              <a:gd name="connsiteX149" fmla="*/ 5553032 w 6096000"/>
              <a:gd name="connsiteY149" fmla="*/ 6600112 h 6858000"/>
              <a:gd name="connsiteX150" fmla="*/ 5549562 w 6096000"/>
              <a:gd name="connsiteY150" fmla="*/ 6617682 h 6858000"/>
              <a:gd name="connsiteX151" fmla="*/ 5539149 w 6096000"/>
              <a:gd name="connsiteY151" fmla="*/ 6638764 h 6858000"/>
              <a:gd name="connsiteX152" fmla="*/ 5549562 w 6096000"/>
              <a:gd name="connsiteY152" fmla="*/ 6642278 h 6858000"/>
              <a:gd name="connsiteX153" fmla="*/ 5549562 w 6096000"/>
              <a:gd name="connsiteY153" fmla="*/ 6631737 h 6858000"/>
              <a:gd name="connsiteX154" fmla="*/ 5570387 w 6096000"/>
              <a:gd name="connsiteY154" fmla="*/ 6631737 h 6858000"/>
              <a:gd name="connsiteX155" fmla="*/ 5570387 w 6096000"/>
              <a:gd name="connsiteY155" fmla="*/ 6638764 h 6858000"/>
              <a:gd name="connsiteX156" fmla="*/ 5580800 w 6096000"/>
              <a:gd name="connsiteY156" fmla="*/ 6638764 h 6858000"/>
              <a:gd name="connsiteX157" fmla="*/ 5570387 w 6096000"/>
              <a:gd name="connsiteY157" fmla="*/ 6617682 h 6858000"/>
              <a:gd name="connsiteX158" fmla="*/ 5563446 w 6096000"/>
              <a:gd name="connsiteY158" fmla="*/ 6600112 h 6858000"/>
              <a:gd name="connsiteX159" fmla="*/ 5563446 w 6096000"/>
              <a:gd name="connsiteY159" fmla="*/ 6596598 h 6858000"/>
              <a:gd name="connsiteX160" fmla="*/ 4868451 w 6096000"/>
              <a:gd name="connsiteY160" fmla="*/ 6596597 h 6858000"/>
              <a:gd name="connsiteX161" fmla="*/ 4857971 w 6096000"/>
              <a:gd name="connsiteY161" fmla="*/ 6600129 h 6858000"/>
              <a:gd name="connsiteX162" fmla="*/ 4857971 w 6096000"/>
              <a:gd name="connsiteY162" fmla="*/ 6621318 h 6858000"/>
              <a:gd name="connsiteX163" fmla="*/ 4840505 w 6096000"/>
              <a:gd name="connsiteY163" fmla="*/ 6621318 h 6858000"/>
              <a:gd name="connsiteX164" fmla="*/ 4840505 w 6096000"/>
              <a:gd name="connsiteY164" fmla="*/ 6631913 h 6858000"/>
              <a:gd name="connsiteX165" fmla="*/ 4857971 w 6096000"/>
              <a:gd name="connsiteY165" fmla="*/ 6631913 h 6858000"/>
              <a:gd name="connsiteX166" fmla="*/ 4857971 w 6096000"/>
              <a:gd name="connsiteY166" fmla="*/ 6688419 h 6858000"/>
              <a:gd name="connsiteX167" fmla="*/ 4878931 w 6096000"/>
              <a:gd name="connsiteY167" fmla="*/ 6720203 h 6858000"/>
              <a:gd name="connsiteX168" fmla="*/ 4892904 w 6096000"/>
              <a:gd name="connsiteY168" fmla="*/ 6716672 h 6858000"/>
              <a:gd name="connsiteX169" fmla="*/ 4892904 w 6096000"/>
              <a:gd name="connsiteY169" fmla="*/ 6706077 h 6858000"/>
              <a:gd name="connsiteX170" fmla="*/ 4882424 w 6096000"/>
              <a:gd name="connsiteY170" fmla="*/ 6709608 h 6858000"/>
              <a:gd name="connsiteX171" fmla="*/ 4868451 w 6096000"/>
              <a:gd name="connsiteY171" fmla="*/ 6695482 h 6858000"/>
              <a:gd name="connsiteX172" fmla="*/ 4868451 w 6096000"/>
              <a:gd name="connsiteY172" fmla="*/ 6631913 h 6858000"/>
              <a:gd name="connsiteX173" fmla="*/ 4889410 w 6096000"/>
              <a:gd name="connsiteY173" fmla="*/ 6631913 h 6858000"/>
              <a:gd name="connsiteX174" fmla="*/ 4889410 w 6096000"/>
              <a:gd name="connsiteY174" fmla="*/ 6621318 h 6858000"/>
              <a:gd name="connsiteX175" fmla="*/ 4868451 w 6096000"/>
              <a:gd name="connsiteY175" fmla="*/ 6621318 h 6858000"/>
              <a:gd name="connsiteX176" fmla="*/ 4868451 w 6096000"/>
              <a:gd name="connsiteY176" fmla="*/ 6596597 h 6858000"/>
              <a:gd name="connsiteX177" fmla="*/ 5503881 w 6096000"/>
              <a:gd name="connsiteY177" fmla="*/ 6593911 h 6858000"/>
              <a:gd name="connsiteX178" fmla="*/ 5493469 w 6096000"/>
              <a:gd name="connsiteY178" fmla="*/ 6636077 h 6858000"/>
              <a:gd name="connsiteX179" fmla="*/ 5503881 w 6096000"/>
              <a:gd name="connsiteY179" fmla="*/ 6636077 h 6858000"/>
              <a:gd name="connsiteX180" fmla="*/ 5507352 w 6096000"/>
              <a:gd name="connsiteY180" fmla="*/ 6611481 h 6858000"/>
              <a:gd name="connsiteX181" fmla="*/ 5521236 w 6096000"/>
              <a:gd name="connsiteY181" fmla="*/ 6639591 h 6858000"/>
              <a:gd name="connsiteX182" fmla="*/ 5528178 w 6096000"/>
              <a:gd name="connsiteY182" fmla="*/ 6639591 h 6858000"/>
              <a:gd name="connsiteX183" fmla="*/ 5535119 w 6096000"/>
              <a:gd name="connsiteY183" fmla="*/ 6597425 h 6858000"/>
              <a:gd name="connsiteX184" fmla="*/ 5528178 w 6096000"/>
              <a:gd name="connsiteY184" fmla="*/ 6597425 h 6858000"/>
              <a:gd name="connsiteX185" fmla="*/ 5524707 w 6096000"/>
              <a:gd name="connsiteY185" fmla="*/ 6625536 h 6858000"/>
              <a:gd name="connsiteX186" fmla="*/ 5510824 w 6096000"/>
              <a:gd name="connsiteY186" fmla="*/ 6593911 h 6858000"/>
              <a:gd name="connsiteX187" fmla="*/ 5503881 w 6096000"/>
              <a:gd name="connsiteY187" fmla="*/ 6593911 h 6858000"/>
              <a:gd name="connsiteX188" fmla="*/ 5613044 w 6096000"/>
              <a:gd name="connsiteY188" fmla="*/ 6589881 h 6858000"/>
              <a:gd name="connsiteX189" fmla="*/ 5578112 w 6096000"/>
              <a:gd name="connsiteY189" fmla="*/ 6596982 h 6858000"/>
              <a:gd name="connsiteX190" fmla="*/ 5578112 w 6096000"/>
              <a:gd name="connsiteY190" fmla="*/ 6604084 h 6858000"/>
              <a:gd name="connsiteX191" fmla="*/ 5592084 w 6096000"/>
              <a:gd name="connsiteY191" fmla="*/ 6604084 h 6858000"/>
              <a:gd name="connsiteX192" fmla="*/ 5599071 w 6096000"/>
              <a:gd name="connsiteY192" fmla="*/ 6639592 h 6858000"/>
              <a:gd name="connsiteX193" fmla="*/ 5606057 w 6096000"/>
              <a:gd name="connsiteY193" fmla="*/ 6636041 h 6858000"/>
              <a:gd name="connsiteX194" fmla="*/ 5599071 w 6096000"/>
              <a:gd name="connsiteY194" fmla="*/ 6600533 h 6858000"/>
              <a:gd name="connsiteX195" fmla="*/ 5613044 w 6096000"/>
              <a:gd name="connsiteY195" fmla="*/ 6596982 h 6858000"/>
              <a:gd name="connsiteX196" fmla="*/ 5468748 w 6096000"/>
              <a:gd name="connsiteY196" fmla="*/ 6589881 h 6858000"/>
              <a:gd name="connsiteX197" fmla="*/ 5479228 w 6096000"/>
              <a:gd name="connsiteY197" fmla="*/ 6593240 h 6858000"/>
              <a:gd name="connsiteX198" fmla="*/ 5482720 w 6096000"/>
              <a:gd name="connsiteY198" fmla="*/ 6596599 h 6858000"/>
              <a:gd name="connsiteX199" fmla="*/ 5482720 w 6096000"/>
              <a:gd name="connsiteY199" fmla="*/ 6599957 h 6858000"/>
              <a:gd name="connsiteX200" fmla="*/ 5475734 w 6096000"/>
              <a:gd name="connsiteY200" fmla="*/ 6603316 h 6858000"/>
              <a:gd name="connsiteX201" fmla="*/ 5465254 w 6096000"/>
              <a:gd name="connsiteY201" fmla="*/ 6599957 h 6858000"/>
              <a:gd name="connsiteX202" fmla="*/ 5468748 w 6096000"/>
              <a:gd name="connsiteY202" fmla="*/ 6596599 h 6858000"/>
              <a:gd name="connsiteX203" fmla="*/ 5468748 w 6096000"/>
              <a:gd name="connsiteY203" fmla="*/ 6589881 h 6858000"/>
              <a:gd name="connsiteX204" fmla="*/ 4918562 w 6096000"/>
              <a:gd name="connsiteY204" fmla="*/ 6587995 h 6858000"/>
              <a:gd name="connsiteX205" fmla="*/ 4918562 w 6096000"/>
              <a:gd name="connsiteY205" fmla="*/ 6601689 h 6858000"/>
              <a:gd name="connsiteX206" fmla="*/ 4930851 w 6096000"/>
              <a:gd name="connsiteY206" fmla="*/ 6601689 h 6858000"/>
              <a:gd name="connsiteX207" fmla="*/ 4930851 w 6096000"/>
              <a:gd name="connsiteY207" fmla="*/ 6587995 h 6858000"/>
              <a:gd name="connsiteX208" fmla="*/ 5619762 w 6096000"/>
              <a:gd name="connsiteY208" fmla="*/ 6585849 h 6858000"/>
              <a:gd name="connsiteX209" fmla="*/ 5633582 w 6096000"/>
              <a:gd name="connsiteY209" fmla="*/ 6628843 h 6858000"/>
              <a:gd name="connsiteX210" fmla="*/ 5643946 w 6096000"/>
              <a:gd name="connsiteY210" fmla="*/ 6625260 h 6858000"/>
              <a:gd name="connsiteX211" fmla="*/ 5630127 w 6096000"/>
              <a:gd name="connsiteY211" fmla="*/ 6585849 h 6858000"/>
              <a:gd name="connsiteX212" fmla="*/ 5619762 w 6096000"/>
              <a:gd name="connsiteY212" fmla="*/ 6585849 h 6858000"/>
              <a:gd name="connsiteX213" fmla="*/ 4250688 w 6096000"/>
              <a:gd name="connsiteY213" fmla="*/ 6585849 h 6858000"/>
              <a:gd name="connsiteX214" fmla="*/ 4250688 w 6096000"/>
              <a:gd name="connsiteY214" fmla="*/ 6716173 h 6858000"/>
              <a:gd name="connsiteX215" fmla="*/ 4265467 w 6096000"/>
              <a:gd name="connsiteY215" fmla="*/ 6716173 h 6858000"/>
              <a:gd name="connsiteX216" fmla="*/ 4265467 w 6096000"/>
              <a:gd name="connsiteY216" fmla="*/ 6657057 h 6858000"/>
              <a:gd name="connsiteX217" fmla="*/ 4311148 w 6096000"/>
              <a:gd name="connsiteY217" fmla="*/ 6657057 h 6858000"/>
              <a:gd name="connsiteX218" fmla="*/ 4311148 w 6096000"/>
              <a:gd name="connsiteY218" fmla="*/ 6646309 h 6858000"/>
              <a:gd name="connsiteX219" fmla="*/ 4265467 w 6096000"/>
              <a:gd name="connsiteY219" fmla="*/ 6646309 h 6858000"/>
              <a:gd name="connsiteX220" fmla="*/ 4265467 w 6096000"/>
              <a:gd name="connsiteY220" fmla="*/ 6596597 h 6858000"/>
              <a:gd name="connsiteX221" fmla="*/ 4313835 w 6096000"/>
              <a:gd name="connsiteY221" fmla="*/ 6596597 h 6858000"/>
              <a:gd name="connsiteX222" fmla="*/ 4313835 w 6096000"/>
              <a:gd name="connsiteY222" fmla="*/ 6585849 h 6858000"/>
              <a:gd name="connsiteX223" fmla="*/ 5465143 w 6096000"/>
              <a:gd name="connsiteY223" fmla="*/ 6579132 h 6858000"/>
              <a:gd name="connsiteX224" fmla="*/ 5458200 w 6096000"/>
              <a:gd name="connsiteY224" fmla="*/ 6596599 h 6858000"/>
              <a:gd name="connsiteX225" fmla="*/ 5458200 w 6096000"/>
              <a:gd name="connsiteY225" fmla="*/ 6600091 h 6858000"/>
              <a:gd name="connsiteX226" fmla="*/ 5447788 w 6096000"/>
              <a:gd name="connsiteY226" fmla="*/ 6617558 h 6858000"/>
              <a:gd name="connsiteX227" fmla="*/ 5458200 w 6096000"/>
              <a:gd name="connsiteY227" fmla="*/ 6621051 h 6858000"/>
              <a:gd name="connsiteX228" fmla="*/ 5461671 w 6096000"/>
              <a:gd name="connsiteY228" fmla="*/ 6607078 h 6858000"/>
              <a:gd name="connsiteX229" fmla="*/ 5472084 w 6096000"/>
              <a:gd name="connsiteY229" fmla="*/ 6610572 h 6858000"/>
              <a:gd name="connsiteX230" fmla="*/ 5472084 w 6096000"/>
              <a:gd name="connsiteY230" fmla="*/ 6628037 h 6858000"/>
              <a:gd name="connsiteX231" fmla="*/ 5482497 w 6096000"/>
              <a:gd name="connsiteY231" fmla="*/ 6631531 h 6858000"/>
              <a:gd name="connsiteX232" fmla="*/ 5479026 w 6096000"/>
              <a:gd name="connsiteY232" fmla="*/ 6610572 h 6858000"/>
              <a:gd name="connsiteX233" fmla="*/ 5489438 w 6096000"/>
              <a:gd name="connsiteY233" fmla="*/ 6600091 h 6858000"/>
              <a:gd name="connsiteX234" fmla="*/ 5489438 w 6096000"/>
              <a:gd name="connsiteY234" fmla="*/ 6596599 h 6858000"/>
              <a:gd name="connsiteX235" fmla="*/ 5482497 w 6096000"/>
              <a:gd name="connsiteY235" fmla="*/ 6586119 h 6858000"/>
              <a:gd name="connsiteX236" fmla="*/ 5465143 w 6096000"/>
              <a:gd name="connsiteY236" fmla="*/ 6579132 h 6858000"/>
              <a:gd name="connsiteX237" fmla="*/ 5670241 w 6096000"/>
              <a:gd name="connsiteY237" fmla="*/ 6576425 h 6858000"/>
              <a:gd name="connsiteX238" fmla="*/ 5678878 w 6096000"/>
              <a:gd name="connsiteY238" fmla="*/ 6582156 h 6858000"/>
              <a:gd name="connsiteX239" fmla="*/ 5678878 w 6096000"/>
              <a:gd name="connsiteY239" fmla="*/ 6589209 h 6858000"/>
              <a:gd name="connsiteX240" fmla="*/ 5675423 w 6096000"/>
              <a:gd name="connsiteY240" fmla="*/ 6599790 h 6858000"/>
              <a:gd name="connsiteX241" fmla="*/ 5671968 w 6096000"/>
              <a:gd name="connsiteY241" fmla="*/ 6603317 h 6858000"/>
              <a:gd name="connsiteX242" fmla="*/ 5658149 w 6096000"/>
              <a:gd name="connsiteY242" fmla="*/ 6599790 h 6858000"/>
              <a:gd name="connsiteX243" fmla="*/ 5654694 w 6096000"/>
              <a:gd name="connsiteY243" fmla="*/ 6596264 h 6858000"/>
              <a:gd name="connsiteX244" fmla="*/ 5654694 w 6096000"/>
              <a:gd name="connsiteY244" fmla="*/ 6589209 h 6858000"/>
              <a:gd name="connsiteX245" fmla="*/ 5661604 w 6096000"/>
              <a:gd name="connsiteY245" fmla="*/ 6578629 h 6858000"/>
              <a:gd name="connsiteX246" fmla="*/ 5670241 w 6096000"/>
              <a:gd name="connsiteY246" fmla="*/ 6576425 h 6858000"/>
              <a:gd name="connsiteX247" fmla="*/ 4714738 w 6096000"/>
              <a:gd name="connsiteY247" fmla="*/ 6575100 h 6858000"/>
              <a:gd name="connsiteX248" fmla="*/ 4714738 w 6096000"/>
              <a:gd name="connsiteY248" fmla="*/ 6638804 h 6858000"/>
              <a:gd name="connsiteX249" fmla="*/ 4686231 w 6096000"/>
              <a:gd name="connsiteY249" fmla="*/ 6621108 h 6858000"/>
              <a:gd name="connsiteX250" fmla="*/ 4647034 w 6096000"/>
              <a:gd name="connsiteY250" fmla="*/ 6670656 h 6858000"/>
              <a:gd name="connsiteX251" fmla="*/ 4686231 w 6096000"/>
              <a:gd name="connsiteY251" fmla="*/ 6720203 h 6858000"/>
              <a:gd name="connsiteX252" fmla="*/ 4714738 w 6096000"/>
              <a:gd name="connsiteY252" fmla="*/ 6702507 h 6858000"/>
              <a:gd name="connsiteX253" fmla="*/ 4714738 w 6096000"/>
              <a:gd name="connsiteY253" fmla="*/ 6716664 h 6858000"/>
              <a:gd name="connsiteX254" fmla="*/ 4728991 w 6096000"/>
              <a:gd name="connsiteY254" fmla="*/ 6716664 h 6858000"/>
              <a:gd name="connsiteX255" fmla="*/ 4728991 w 6096000"/>
              <a:gd name="connsiteY255" fmla="*/ 6575100 h 6858000"/>
              <a:gd name="connsiteX256" fmla="*/ 4714738 w 6096000"/>
              <a:gd name="connsiteY256" fmla="*/ 6575100 h 6858000"/>
              <a:gd name="connsiteX257" fmla="*/ 5672161 w 6096000"/>
              <a:gd name="connsiteY257" fmla="*/ 6569584 h 6858000"/>
              <a:gd name="connsiteX258" fmla="*/ 5654694 w 6096000"/>
              <a:gd name="connsiteY258" fmla="*/ 6572607 h 6858000"/>
              <a:gd name="connsiteX259" fmla="*/ 5643946 w 6096000"/>
              <a:gd name="connsiteY259" fmla="*/ 6589881 h 6858000"/>
              <a:gd name="connsiteX260" fmla="*/ 5647528 w 6096000"/>
              <a:gd name="connsiteY260" fmla="*/ 6600246 h 6858000"/>
              <a:gd name="connsiteX261" fmla="*/ 5676191 w 6096000"/>
              <a:gd name="connsiteY261" fmla="*/ 6607156 h 6858000"/>
              <a:gd name="connsiteX262" fmla="*/ 5686939 w 6096000"/>
              <a:gd name="connsiteY262" fmla="*/ 6600246 h 6858000"/>
              <a:gd name="connsiteX263" fmla="*/ 5686939 w 6096000"/>
              <a:gd name="connsiteY263" fmla="*/ 6589881 h 6858000"/>
              <a:gd name="connsiteX264" fmla="*/ 5686939 w 6096000"/>
              <a:gd name="connsiteY264" fmla="*/ 6579517 h 6858000"/>
              <a:gd name="connsiteX265" fmla="*/ 5672161 w 6096000"/>
              <a:gd name="connsiteY265" fmla="*/ 6569584 h 6858000"/>
              <a:gd name="connsiteX266" fmla="*/ 5429909 w 6096000"/>
              <a:gd name="connsiteY266" fmla="*/ 6561666 h 6858000"/>
              <a:gd name="connsiteX267" fmla="*/ 5408825 w 6096000"/>
              <a:gd name="connsiteY267" fmla="*/ 6596598 h 6858000"/>
              <a:gd name="connsiteX268" fmla="*/ 5433423 w 6096000"/>
              <a:gd name="connsiteY268" fmla="*/ 6614064 h 6858000"/>
              <a:gd name="connsiteX269" fmla="*/ 5436937 w 6096000"/>
              <a:gd name="connsiteY269" fmla="*/ 6607078 h 6858000"/>
              <a:gd name="connsiteX270" fmla="*/ 5419367 w 6096000"/>
              <a:gd name="connsiteY270" fmla="*/ 6596598 h 6858000"/>
              <a:gd name="connsiteX271" fmla="*/ 5426395 w 6096000"/>
              <a:gd name="connsiteY271" fmla="*/ 6586119 h 6858000"/>
              <a:gd name="connsiteX272" fmla="*/ 5436937 w 6096000"/>
              <a:gd name="connsiteY272" fmla="*/ 6593105 h 6858000"/>
              <a:gd name="connsiteX273" fmla="*/ 5440450 w 6096000"/>
              <a:gd name="connsiteY273" fmla="*/ 6586119 h 6858000"/>
              <a:gd name="connsiteX274" fmla="*/ 5429909 w 6096000"/>
              <a:gd name="connsiteY274" fmla="*/ 6579132 h 6858000"/>
              <a:gd name="connsiteX275" fmla="*/ 5433423 w 6096000"/>
              <a:gd name="connsiteY275" fmla="*/ 6572146 h 6858000"/>
              <a:gd name="connsiteX276" fmla="*/ 5450992 w 6096000"/>
              <a:gd name="connsiteY276" fmla="*/ 6582625 h 6858000"/>
              <a:gd name="connsiteX277" fmla="*/ 5454506 w 6096000"/>
              <a:gd name="connsiteY277" fmla="*/ 6575638 h 6858000"/>
              <a:gd name="connsiteX278" fmla="*/ 5429909 w 6096000"/>
              <a:gd name="connsiteY278" fmla="*/ 6561666 h 6858000"/>
              <a:gd name="connsiteX279" fmla="*/ 5707361 w 6096000"/>
              <a:gd name="connsiteY279" fmla="*/ 6533452 h 6858000"/>
              <a:gd name="connsiteX280" fmla="*/ 5700375 w 6096000"/>
              <a:gd name="connsiteY280" fmla="*/ 6540505 h 6858000"/>
              <a:gd name="connsiteX281" fmla="*/ 5717840 w 6096000"/>
              <a:gd name="connsiteY281" fmla="*/ 6558139 h 6858000"/>
              <a:gd name="connsiteX282" fmla="*/ 5689895 w 6096000"/>
              <a:gd name="connsiteY282" fmla="*/ 6551086 h 6858000"/>
              <a:gd name="connsiteX283" fmla="*/ 5682908 w 6096000"/>
              <a:gd name="connsiteY283" fmla="*/ 6554612 h 6858000"/>
              <a:gd name="connsiteX284" fmla="*/ 5707361 w 6096000"/>
              <a:gd name="connsiteY284" fmla="*/ 6589881 h 6858000"/>
              <a:gd name="connsiteX285" fmla="*/ 5714348 w 6096000"/>
              <a:gd name="connsiteY285" fmla="*/ 6582827 h 6858000"/>
              <a:gd name="connsiteX286" fmla="*/ 5700375 w 6096000"/>
              <a:gd name="connsiteY286" fmla="*/ 6561666 h 6858000"/>
              <a:gd name="connsiteX287" fmla="*/ 5728320 w 6096000"/>
              <a:gd name="connsiteY287" fmla="*/ 6572246 h 6858000"/>
              <a:gd name="connsiteX288" fmla="*/ 5735307 w 6096000"/>
              <a:gd name="connsiteY288" fmla="*/ 6565193 h 6858000"/>
              <a:gd name="connsiteX289" fmla="*/ 5707361 w 6096000"/>
              <a:gd name="connsiteY289" fmla="*/ 6533452 h 6858000"/>
              <a:gd name="connsiteX290" fmla="*/ 5399008 w 6096000"/>
              <a:gd name="connsiteY290" fmla="*/ 6533452 h 6858000"/>
              <a:gd name="connsiteX291" fmla="*/ 5391980 w 6096000"/>
              <a:gd name="connsiteY291" fmla="*/ 6536965 h 6858000"/>
              <a:gd name="connsiteX292" fmla="*/ 5402522 w 6096000"/>
              <a:gd name="connsiteY292" fmla="*/ 6547507 h 6858000"/>
              <a:gd name="connsiteX293" fmla="*/ 5377924 w 6096000"/>
              <a:gd name="connsiteY293" fmla="*/ 6572104 h 6858000"/>
              <a:gd name="connsiteX294" fmla="*/ 5384952 w 6096000"/>
              <a:gd name="connsiteY294" fmla="*/ 6579132 h 6858000"/>
              <a:gd name="connsiteX295" fmla="*/ 5409548 w 6096000"/>
              <a:gd name="connsiteY295" fmla="*/ 6554535 h 6858000"/>
              <a:gd name="connsiteX296" fmla="*/ 5420090 w 6096000"/>
              <a:gd name="connsiteY296" fmla="*/ 6561562 h 6858000"/>
              <a:gd name="connsiteX297" fmla="*/ 5423604 w 6096000"/>
              <a:gd name="connsiteY297" fmla="*/ 6554535 h 6858000"/>
              <a:gd name="connsiteX298" fmla="*/ 5399008 w 6096000"/>
              <a:gd name="connsiteY298" fmla="*/ 6533452 h 6858000"/>
              <a:gd name="connsiteX299" fmla="*/ 5728589 w 6096000"/>
              <a:gd name="connsiteY299" fmla="*/ 6522703 h 6858000"/>
              <a:gd name="connsiteX300" fmla="*/ 5746055 w 6096000"/>
              <a:gd name="connsiteY300" fmla="*/ 6529421 h 6858000"/>
              <a:gd name="connsiteX301" fmla="*/ 5746055 w 6096000"/>
              <a:gd name="connsiteY301" fmla="*/ 6533452 h 6858000"/>
              <a:gd name="connsiteX302" fmla="*/ 5739337 w 6096000"/>
              <a:gd name="connsiteY302" fmla="*/ 6540170 h 6858000"/>
              <a:gd name="connsiteX303" fmla="*/ 5735307 w 6096000"/>
              <a:gd name="connsiteY303" fmla="*/ 6533452 h 6858000"/>
              <a:gd name="connsiteX304" fmla="*/ 5724942 w 6096000"/>
              <a:gd name="connsiteY304" fmla="*/ 6515985 h 6858000"/>
              <a:gd name="connsiteX305" fmla="*/ 5717840 w 6096000"/>
              <a:gd name="connsiteY305" fmla="*/ 6522927 h 6858000"/>
              <a:gd name="connsiteX306" fmla="*/ 5724942 w 6096000"/>
              <a:gd name="connsiteY306" fmla="*/ 6533339 h 6858000"/>
              <a:gd name="connsiteX307" fmla="*/ 5742696 w 6096000"/>
              <a:gd name="connsiteY307" fmla="*/ 6557635 h 6858000"/>
              <a:gd name="connsiteX308" fmla="*/ 5746247 w 6096000"/>
              <a:gd name="connsiteY308" fmla="*/ 6554165 h 6858000"/>
              <a:gd name="connsiteX309" fmla="*/ 5742696 w 6096000"/>
              <a:gd name="connsiteY309" fmla="*/ 6547223 h 6858000"/>
              <a:gd name="connsiteX310" fmla="*/ 5753349 w 6096000"/>
              <a:gd name="connsiteY310" fmla="*/ 6533339 h 6858000"/>
              <a:gd name="connsiteX311" fmla="*/ 5760450 w 6096000"/>
              <a:gd name="connsiteY311" fmla="*/ 6533339 h 6858000"/>
              <a:gd name="connsiteX312" fmla="*/ 5764002 w 6096000"/>
              <a:gd name="connsiteY312" fmla="*/ 6533339 h 6858000"/>
              <a:gd name="connsiteX313" fmla="*/ 5767552 w 6096000"/>
              <a:gd name="connsiteY313" fmla="*/ 6526397 h 6858000"/>
              <a:gd name="connsiteX314" fmla="*/ 5724942 w 6096000"/>
              <a:gd name="connsiteY314" fmla="*/ 6515985 h 6858000"/>
              <a:gd name="connsiteX315" fmla="*/ 5370198 w 6096000"/>
              <a:gd name="connsiteY315" fmla="*/ 6501206 h 6858000"/>
              <a:gd name="connsiteX316" fmla="*/ 5334930 w 6096000"/>
              <a:gd name="connsiteY316" fmla="*/ 6526286 h 6858000"/>
              <a:gd name="connsiteX317" fmla="*/ 5341984 w 6096000"/>
              <a:gd name="connsiteY317" fmla="*/ 6533452 h 6858000"/>
              <a:gd name="connsiteX318" fmla="*/ 5363145 w 6096000"/>
              <a:gd name="connsiteY318" fmla="*/ 6519121 h 6858000"/>
              <a:gd name="connsiteX319" fmla="*/ 5352564 w 6096000"/>
              <a:gd name="connsiteY319" fmla="*/ 6547782 h 6858000"/>
              <a:gd name="connsiteX320" fmla="*/ 5359618 w 6096000"/>
              <a:gd name="connsiteY320" fmla="*/ 6554948 h 6858000"/>
              <a:gd name="connsiteX321" fmla="*/ 5391359 w 6096000"/>
              <a:gd name="connsiteY321" fmla="*/ 6526286 h 6858000"/>
              <a:gd name="connsiteX322" fmla="*/ 5387833 w 6096000"/>
              <a:gd name="connsiteY322" fmla="*/ 6519121 h 6858000"/>
              <a:gd name="connsiteX323" fmla="*/ 5366672 w 6096000"/>
              <a:gd name="connsiteY323" fmla="*/ 6537034 h 6858000"/>
              <a:gd name="connsiteX324" fmla="*/ 5377252 w 6096000"/>
              <a:gd name="connsiteY324" fmla="*/ 6508372 h 6858000"/>
              <a:gd name="connsiteX325" fmla="*/ 5370198 w 6096000"/>
              <a:gd name="connsiteY325" fmla="*/ 6501206 h 6858000"/>
              <a:gd name="connsiteX326" fmla="*/ 5739338 w 6096000"/>
              <a:gd name="connsiteY326" fmla="*/ 6490458 h 6858000"/>
              <a:gd name="connsiteX327" fmla="*/ 5735307 w 6096000"/>
              <a:gd name="connsiteY327" fmla="*/ 6498519 h 6858000"/>
              <a:gd name="connsiteX328" fmla="*/ 5774270 w 6096000"/>
              <a:gd name="connsiteY328" fmla="*/ 6518673 h 6858000"/>
              <a:gd name="connsiteX329" fmla="*/ 5787706 w 6096000"/>
              <a:gd name="connsiteY329" fmla="*/ 6494489 h 6858000"/>
              <a:gd name="connsiteX330" fmla="*/ 5780988 w 6096000"/>
              <a:gd name="connsiteY330" fmla="*/ 6490458 h 6858000"/>
              <a:gd name="connsiteX331" fmla="*/ 5770239 w 6096000"/>
              <a:gd name="connsiteY331" fmla="*/ 6509268 h 6858000"/>
              <a:gd name="connsiteX332" fmla="*/ 5363634 w 6096000"/>
              <a:gd name="connsiteY332" fmla="*/ 6487771 h 6858000"/>
              <a:gd name="connsiteX333" fmla="*/ 5328212 w 6096000"/>
              <a:gd name="connsiteY333" fmla="*/ 6508933 h 6858000"/>
              <a:gd name="connsiteX334" fmla="*/ 5331754 w 6096000"/>
              <a:gd name="connsiteY334" fmla="*/ 6515986 h 6858000"/>
              <a:gd name="connsiteX335" fmla="*/ 5367176 w 6096000"/>
              <a:gd name="connsiteY335" fmla="*/ 6494825 h 6858000"/>
              <a:gd name="connsiteX336" fmla="*/ 5363634 w 6096000"/>
              <a:gd name="connsiteY336" fmla="*/ 6487771 h 6858000"/>
              <a:gd name="connsiteX337" fmla="*/ 5354927 w 6096000"/>
              <a:gd name="connsiteY337" fmla="*/ 6454161 h 6858000"/>
              <a:gd name="connsiteX338" fmla="*/ 5360192 w 6096000"/>
              <a:gd name="connsiteY338" fmla="*/ 6459892 h 6858000"/>
              <a:gd name="connsiteX339" fmla="*/ 5553257 w 6096000"/>
              <a:gd name="connsiteY339" fmla="*/ 6590385 h 6858000"/>
              <a:gd name="connsiteX340" fmla="*/ 5746320 w 6096000"/>
              <a:gd name="connsiteY340" fmla="*/ 6459892 h 6858000"/>
              <a:gd name="connsiteX341" fmla="*/ 5751586 w 6096000"/>
              <a:gd name="connsiteY341" fmla="*/ 6454161 h 6858000"/>
              <a:gd name="connsiteX342" fmla="*/ 5756851 w 6096000"/>
              <a:gd name="connsiteY342" fmla="*/ 6456365 h 6858000"/>
              <a:gd name="connsiteX343" fmla="*/ 5795464 w 6096000"/>
              <a:gd name="connsiteY343" fmla="*/ 6466946 h 6858000"/>
              <a:gd name="connsiteX344" fmla="*/ 5802484 w 6096000"/>
              <a:gd name="connsiteY344" fmla="*/ 6477526 h 6858000"/>
              <a:gd name="connsiteX345" fmla="*/ 5553257 w 6096000"/>
              <a:gd name="connsiteY345" fmla="*/ 6650341 h 6858000"/>
              <a:gd name="connsiteX346" fmla="*/ 5304028 w 6096000"/>
              <a:gd name="connsiteY346" fmla="*/ 6481054 h 6858000"/>
              <a:gd name="connsiteX347" fmla="*/ 5311049 w 6096000"/>
              <a:gd name="connsiteY347" fmla="*/ 6466946 h 6858000"/>
              <a:gd name="connsiteX348" fmla="*/ 5349662 w 6096000"/>
              <a:gd name="connsiteY348" fmla="*/ 6456365 h 6858000"/>
              <a:gd name="connsiteX349" fmla="*/ 5354927 w 6096000"/>
              <a:gd name="connsiteY349" fmla="*/ 6454161 h 6858000"/>
              <a:gd name="connsiteX350" fmla="*/ 5507442 w 6096000"/>
              <a:gd name="connsiteY350" fmla="*/ 6448323 h 6858000"/>
              <a:gd name="connsiteX351" fmla="*/ 5517922 w 6096000"/>
              <a:gd name="connsiteY351" fmla="*/ 6448323 h 6858000"/>
              <a:gd name="connsiteX352" fmla="*/ 5521414 w 6096000"/>
              <a:gd name="connsiteY352" fmla="*/ 6455414 h 6858000"/>
              <a:gd name="connsiteX353" fmla="*/ 5528401 w 6096000"/>
              <a:gd name="connsiteY353" fmla="*/ 6558233 h 6858000"/>
              <a:gd name="connsiteX354" fmla="*/ 5524908 w 6096000"/>
              <a:gd name="connsiteY354" fmla="*/ 6568870 h 6858000"/>
              <a:gd name="connsiteX355" fmla="*/ 5517922 w 6096000"/>
              <a:gd name="connsiteY355" fmla="*/ 6568870 h 6858000"/>
              <a:gd name="connsiteX356" fmla="*/ 5409632 w 6096000"/>
              <a:gd name="connsiteY356" fmla="*/ 6505050 h 6858000"/>
              <a:gd name="connsiteX357" fmla="*/ 5406138 w 6096000"/>
              <a:gd name="connsiteY357" fmla="*/ 6501505 h 6858000"/>
              <a:gd name="connsiteX358" fmla="*/ 5406138 w 6096000"/>
              <a:gd name="connsiteY358" fmla="*/ 6497960 h 6858000"/>
              <a:gd name="connsiteX359" fmla="*/ 5413124 w 6096000"/>
              <a:gd name="connsiteY359" fmla="*/ 6494415 h 6858000"/>
              <a:gd name="connsiteX360" fmla="*/ 5507442 w 6096000"/>
              <a:gd name="connsiteY360" fmla="*/ 6448323 h 6858000"/>
              <a:gd name="connsiteX361" fmla="*/ 5592084 w 6096000"/>
              <a:gd name="connsiteY361" fmla="*/ 6444777 h 6858000"/>
              <a:gd name="connsiteX362" fmla="*/ 5602565 w 6096000"/>
              <a:gd name="connsiteY362" fmla="*/ 6444777 h 6858000"/>
              <a:gd name="connsiteX363" fmla="*/ 5693388 w 6096000"/>
              <a:gd name="connsiteY363" fmla="*/ 6490688 h 6858000"/>
              <a:gd name="connsiteX364" fmla="*/ 5700375 w 6096000"/>
              <a:gd name="connsiteY364" fmla="*/ 6497752 h 6858000"/>
              <a:gd name="connsiteX365" fmla="*/ 5696882 w 6096000"/>
              <a:gd name="connsiteY365" fmla="*/ 6504815 h 6858000"/>
              <a:gd name="connsiteX366" fmla="*/ 5588592 w 6096000"/>
              <a:gd name="connsiteY366" fmla="*/ 6568384 h 6858000"/>
              <a:gd name="connsiteX367" fmla="*/ 5581605 w 6096000"/>
              <a:gd name="connsiteY367" fmla="*/ 6568384 h 6858000"/>
              <a:gd name="connsiteX368" fmla="*/ 5578112 w 6096000"/>
              <a:gd name="connsiteY368" fmla="*/ 6557789 h 6858000"/>
              <a:gd name="connsiteX369" fmla="*/ 5588592 w 6096000"/>
              <a:gd name="connsiteY369" fmla="*/ 6455373 h 6858000"/>
              <a:gd name="connsiteX370" fmla="*/ 5592084 w 6096000"/>
              <a:gd name="connsiteY370" fmla="*/ 6444777 h 6858000"/>
              <a:gd name="connsiteX371" fmla="*/ 4714283 w 6096000"/>
              <a:gd name="connsiteY371" fmla="*/ 6405813 h 6858000"/>
              <a:gd name="connsiteX372" fmla="*/ 4755862 w 6096000"/>
              <a:gd name="connsiteY372" fmla="*/ 6405813 h 6858000"/>
              <a:gd name="connsiteX373" fmla="*/ 4755862 w 6096000"/>
              <a:gd name="connsiteY373" fmla="*/ 6448423 h 6858000"/>
              <a:gd name="connsiteX374" fmla="*/ 4707353 w 6096000"/>
              <a:gd name="connsiteY374" fmla="*/ 6455525 h 6858000"/>
              <a:gd name="connsiteX375" fmla="*/ 4690028 w 6096000"/>
              <a:gd name="connsiteY375" fmla="*/ 6430669 h 6858000"/>
              <a:gd name="connsiteX376" fmla="*/ 4714283 w 6096000"/>
              <a:gd name="connsiteY376" fmla="*/ 6405813 h 6858000"/>
              <a:gd name="connsiteX377" fmla="*/ 4398479 w 6096000"/>
              <a:gd name="connsiteY377" fmla="*/ 6335948 h 6858000"/>
              <a:gd name="connsiteX378" fmla="*/ 4440128 w 6096000"/>
              <a:gd name="connsiteY378" fmla="*/ 6392220 h 6858000"/>
              <a:gd name="connsiteX379" fmla="*/ 4398479 w 6096000"/>
              <a:gd name="connsiteY379" fmla="*/ 6455524 h 6858000"/>
              <a:gd name="connsiteX380" fmla="*/ 4356829 w 6096000"/>
              <a:gd name="connsiteY380" fmla="*/ 6392220 h 6858000"/>
              <a:gd name="connsiteX381" fmla="*/ 4398479 w 6096000"/>
              <a:gd name="connsiteY381" fmla="*/ 6335948 h 6858000"/>
              <a:gd name="connsiteX382" fmla="*/ 5543005 w 6096000"/>
              <a:gd name="connsiteY382" fmla="*/ 6331919 h 6858000"/>
              <a:gd name="connsiteX383" fmla="*/ 5564034 w 6096000"/>
              <a:gd name="connsiteY383" fmla="*/ 6331919 h 6858000"/>
              <a:gd name="connsiteX384" fmla="*/ 5564034 w 6096000"/>
              <a:gd name="connsiteY384" fmla="*/ 6342559 h 6858000"/>
              <a:gd name="connsiteX385" fmla="*/ 5595578 w 6096000"/>
              <a:gd name="connsiteY385" fmla="*/ 6381576 h 6858000"/>
              <a:gd name="connsiteX386" fmla="*/ 5553519 w 6096000"/>
              <a:gd name="connsiteY386" fmla="*/ 6420593 h 6858000"/>
              <a:gd name="connsiteX387" fmla="*/ 5514966 w 6096000"/>
              <a:gd name="connsiteY387" fmla="*/ 6381576 h 6858000"/>
              <a:gd name="connsiteX388" fmla="*/ 5543005 w 6096000"/>
              <a:gd name="connsiteY388" fmla="*/ 6342559 h 6858000"/>
              <a:gd name="connsiteX389" fmla="*/ 5543005 w 6096000"/>
              <a:gd name="connsiteY389" fmla="*/ 6331919 h 6858000"/>
              <a:gd name="connsiteX390" fmla="*/ 5553257 w 6096000"/>
              <a:gd name="connsiteY390" fmla="*/ 6321170 h 6858000"/>
              <a:gd name="connsiteX391" fmla="*/ 5493469 w 6096000"/>
              <a:gd name="connsiteY391" fmla="*/ 6381630 h 6858000"/>
              <a:gd name="connsiteX392" fmla="*/ 5553257 w 6096000"/>
              <a:gd name="connsiteY392" fmla="*/ 6442090 h 6858000"/>
              <a:gd name="connsiteX393" fmla="*/ 5613045 w 6096000"/>
              <a:gd name="connsiteY393" fmla="*/ 6381630 h 6858000"/>
              <a:gd name="connsiteX394" fmla="*/ 5553257 w 6096000"/>
              <a:gd name="connsiteY394" fmla="*/ 6321170 h 6858000"/>
              <a:gd name="connsiteX395" fmla="*/ 5553257 w 6096000"/>
              <a:gd name="connsiteY395" fmla="*/ 6314453 h 6858000"/>
              <a:gd name="connsiteX396" fmla="*/ 5619763 w 6096000"/>
              <a:gd name="connsiteY396" fmla="*/ 6381630 h 6858000"/>
              <a:gd name="connsiteX397" fmla="*/ 5553257 w 6096000"/>
              <a:gd name="connsiteY397" fmla="*/ 6448808 h 6858000"/>
              <a:gd name="connsiteX398" fmla="*/ 5486751 w 6096000"/>
              <a:gd name="connsiteY398" fmla="*/ 6381630 h 6858000"/>
              <a:gd name="connsiteX399" fmla="*/ 5553257 w 6096000"/>
              <a:gd name="connsiteY399" fmla="*/ 6314453 h 6858000"/>
              <a:gd name="connsiteX400" fmla="*/ 5728549 w 6096000"/>
              <a:gd name="connsiteY400" fmla="*/ 6311766 h 6858000"/>
              <a:gd name="connsiteX401" fmla="*/ 5732050 w 6096000"/>
              <a:gd name="connsiteY401" fmla="*/ 6318819 h 6858000"/>
              <a:gd name="connsiteX402" fmla="*/ 5732050 w 6096000"/>
              <a:gd name="connsiteY402" fmla="*/ 6442258 h 6858000"/>
              <a:gd name="connsiteX403" fmla="*/ 5728549 w 6096000"/>
              <a:gd name="connsiteY403" fmla="*/ 6449312 h 6858000"/>
              <a:gd name="connsiteX404" fmla="*/ 5721546 w 6096000"/>
              <a:gd name="connsiteY404" fmla="*/ 6449312 h 6858000"/>
              <a:gd name="connsiteX405" fmla="*/ 5634012 w 6096000"/>
              <a:gd name="connsiteY405" fmla="*/ 6389356 h 6858000"/>
              <a:gd name="connsiteX406" fmla="*/ 5630510 w 6096000"/>
              <a:gd name="connsiteY406" fmla="*/ 6382302 h 6858000"/>
              <a:gd name="connsiteX407" fmla="*/ 5634012 w 6096000"/>
              <a:gd name="connsiteY407" fmla="*/ 6371721 h 6858000"/>
              <a:gd name="connsiteX408" fmla="*/ 5718044 w 6096000"/>
              <a:gd name="connsiteY408" fmla="*/ 6315292 h 6858000"/>
              <a:gd name="connsiteX409" fmla="*/ 5728549 w 6096000"/>
              <a:gd name="connsiteY409" fmla="*/ 6311766 h 6858000"/>
              <a:gd name="connsiteX410" fmla="*/ 5377964 w 6096000"/>
              <a:gd name="connsiteY410" fmla="*/ 6311766 h 6858000"/>
              <a:gd name="connsiteX411" fmla="*/ 5384967 w 6096000"/>
              <a:gd name="connsiteY411" fmla="*/ 6315292 h 6858000"/>
              <a:gd name="connsiteX412" fmla="*/ 5472501 w 6096000"/>
              <a:gd name="connsiteY412" fmla="*/ 6371721 h 6858000"/>
              <a:gd name="connsiteX413" fmla="*/ 5476002 w 6096000"/>
              <a:gd name="connsiteY413" fmla="*/ 6382302 h 6858000"/>
              <a:gd name="connsiteX414" fmla="*/ 5472501 w 6096000"/>
              <a:gd name="connsiteY414" fmla="*/ 6389356 h 6858000"/>
              <a:gd name="connsiteX415" fmla="*/ 5384967 w 6096000"/>
              <a:gd name="connsiteY415" fmla="*/ 6449312 h 6858000"/>
              <a:gd name="connsiteX416" fmla="*/ 5377964 w 6096000"/>
              <a:gd name="connsiteY416" fmla="*/ 6449312 h 6858000"/>
              <a:gd name="connsiteX417" fmla="*/ 5370961 w 6096000"/>
              <a:gd name="connsiteY417" fmla="*/ 6445785 h 6858000"/>
              <a:gd name="connsiteX418" fmla="*/ 5370961 w 6096000"/>
              <a:gd name="connsiteY418" fmla="*/ 6318819 h 6858000"/>
              <a:gd name="connsiteX419" fmla="*/ 5377964 w 6096000"/>
              <a:gd name="connsiteY419" fmla="*/ 6311766 h 6858000"/>
              <a:gd name="connsiteX420" fmla="*/ 4974316 w 6096000"/>
              <a:gd name="connsiteY420" fmla="*/ 6301017 h 6858000"/>
              <a:gd name="connsiteX421" fmla="*/ 4974316 w 6096000"/>
              <a:gd name="connsiteY421" fmla="*/ 6308070 h 6858000"/>
              <a:gd name="connsiteX422" fmla="*/ 5016166 w 6096000"/>
              <a:gd name="connsiteY422" fmla="*/ 6470304 h 6858000"/>
              <a:gd name="connsiteX423" fmla="*/ 5037091 w 6096000"/>
              <a:gd name="connsiteY423" fmla="*/ 6491465 h 6858000"/>
              <a:gd name="connsiteX424" fmla="*/ 5047554 w 6096000"/>
              <a:gd name="connsiteY424" fmla="*/ 6491465 h 6858000"/>
              <a:gd name="connsiteX425" fmla="*/ 5044066 w 6096000"/>
              <a:gd name="connsiteY425" fmla="*/ 6498518 h 6858000"/>
              <a:gd name="connsiteX426" fmla="*/ 5016166 w 6096000"/>
              <a:gd name="connsiteY426" fmla="*/ 6519679 h 6858000"/>
              <a:gd name="connsiteX427" fmla="*/ 4981291 w 6096000"/>
              <a:gd name="connsiteY427" fmla="*/ 6516153 h 6858000"/>
              <a:gd name="connsiteX428" fmla="*/ 4977804 w 6096000"/>
              <a:gd name="connsiteY428" fmla="*/ 6519679 h 6858000"/>
              <a:gd name="connsiteX429" fmla="*/ 4974316 w 6096000"/>
              <a:gd name="connsiteY429" fmla="*/ 6523206 h 6858000"/>
              <a:gd name="connsiteX430" fmla="*/ 4974316 w 6096000"/>
              <a:gd name="connsiteY430" fmla="*/ 6544367 h 6858000"/>
              <a:gd name="connsiteX431" fmla="*/ 4981291 w 6096000"/>
              <a:gd name="connsiteY431" fmla="*/ 6551421 h 6858000"/>
              <a:gd name="connsiteX432" fmla="*/ 5026628 w 6096000"/>
              <a:gd name="connsiteY432" fmla="*/ 6554947 h 6858000"/>
              <a:gd name="connsiteX433" fmla="*/ 5030116 w 6096000"/>
              <a:gd name="connsiteY433" fmla="*/ 6554947 h 6858000"/>
              <a:gd name="connsiteX434" fmla="*/ 5085916 w 6096000"/>
              <a:gd name="connsiteY434" fmla="*/ 6502045 h 6858000"/>
              <a:gd name="connsiteX435" fmla="*/ 5117303 w 6096000"/>
              <a:gd name="connsiteY435" fmla="*/ 6371553 h 6858000"/>
              <a:gd name="connsiteX436" fmla="*/ 5131253 w 6096000"/>
              <a:gd name="connsiteY436" fmla="*/ 6329231 h 6858000"/>
              <a:gd name="connsiteX437" fmla="*/ 5134741 w 6096000"/>
              <a:gd name="connsiteY437" fmla="*/ 6308070 h 6858000"/>
              <a:gd name="connsiteX438" fmla="*/ 5134741 w 6096000"/>
              <a:gd name="connsiteY438" fmla="*/ 6301017 h 6858000"/>
              <a:gd name="connsiteX439" fmla="*/ 5127766 w 6096000"/>
              <a:gd name="connsiteY439" fmla="*/ 6301017 h 6858000"/>
              <a:gd name="connsiteX440" fmla="*/ 5099866 w 6096000"/>
              <a:gd name="connsiteY440" fmla="*/ 6301017 h 6858000"/>
              <a:gd name="connsiteX441" fmla="*/ 5092891 w 6096000"/>
              <a:gd name="connsiteY441" fmla="*/ 6304543 h 6858000"/>
              <a:gd name="connsiteX442" fmla="*/ 5054528 w 6096000"/>
              <a:gd name="connsiteY442" fmla="*/ 6449143 h 6858000"/>
              <a:gd name="connsiteX443" fmla="*/ 5051041 w 6096000"/>
              <a:gd name="connsiteY443" fmla="*/ 6449143 h 6858000"/>
              <a:gd name="connsiteX444" fmla="*/ 5016166 w 6096000"/>
              <a:gd name="connsiteY444" fmla="*/ 6304543 h 6858000"/>
              <a:gd name="connsiteX445" fmla="*/ 5009191 w 6096000"/>
              <a:gd name="connsiteY445" fmla="*/ 6301017 h 6858000"/>
              <a:gd name="connsiteX446" fmla="*/ 4981291 w 6096000"/>
              <a:gd name="connsiteY446" fmla="*/ 6301017 h 6858000"/>
              <a:gd name="connsiteX447" fmla="*/ 4974316 w 6096000"/>
              <a:gd name="connsiteY447" fmla="*/ 6301017 h 6858000"/>
              <a:gd name="connsiteX448" fmla="*/ 4942289 w 6096000"/>
              <a:gd name="connsiteY448" fmla="*/ 6296986 h 6858000"/>
              <a:gd name="connsiteX449" fmla="*/ 4889474 w 6096000"/>
              <a:gd name="connsiteY449" fmla="*/ 6318092 h 6858000"/>
              <a:gd name="connsiteX450" fmla="*/ 4889474 w 6096000"/>
              <a:gd name="connsiteY450" fmla="*/ 6307539 h 6858000"/>
              <a:gd name="connsiteX451" fmla="*/ 4882433 w 6096000"/>
              <a:gd name="connsiteY451" fmla="*/ 6300504 h 6858000"/>
              <a:gd name="connsiteX452" fmla="*/ 4854264 w 6096000"/>
              <a:gd name="connsiteY452" fmla="*/ 6300504 h 6858000"/>
              <a:gd name="connsiteX453" fmla="*/ 4847222 w 6096000"/>
              <a:gd name="connsiteY453" fmla="*/ 6307539 h 6858000"/>
              <a:gd name="connsiteX454" fmla="*/ 4847222 w 6096000"/>
              <a:gd name="connsiteY454" fmla="*/ 6483422 h 6858000"/>
              <a:gd name="connsiteX455" fmla="*/ 4854264 w 6096000"/>
              <a:gd name="connsiteY455" fmla="*/ 6490457 h 6858000"/>
              <a:gd name="connsiteX456" fmla="*/ 4882433 w 6096000"/>
              <a:gd name="connsiteY456" fmla="*/ 6490457 h 6858000"/>
              <a:gd name="connsiteX457" fmla="*/ 4889474 w 6096000"/>
              <a:gd name="connsiteY457" fmla="*/ 6483422 h 6858000"/>
              <a:gd name="connsiteX458" fmla="*/ 4889474 w 6096000"/>
              <a:gd name="connsiteY458" fmla="*/ 6360304 h 6858000"/>
              <a:gd name="connsiteX459" fmla="*/ 4942289 w 6096000"/>
              <a:gd name="connsiteY459" fmla="*/ 6339198 h 6858000"/>
              <a:gd name="connsiteX460" fmla="*/ 4949332 w 6096000"/>
              <a:gd name="connsiteY460" fmla="*/ 6332163 h 6858000"/>
              <a:gd name="connsiteX461" fmla="*/ 4949332 w 6096000"/>
              <a:gd name="connsiteY461" fmla="*/ 6304022 h 6858000"/>
              <a:gd name="connsiteX462" fmla="*/ 4945811 w 6096000"/>
              <a:gd name="connsiteY462" fmla="*/ 6300504 h 6858000"/>
              <a:gd name="connsiteX463" fmla="*/ 4942289 w 6096000"/>
              <a:gd name="connsiteY463" fmla="*/ 6296986 h 6858000"/>
              <a:gd name="connsiteX464" fmla="*/ 4735647 w 6096000"/>
              <a:gd name="connsiteY464" fmla="*/ 6292955 h 6858000"/>
              <a:gd name="connsiteX465" fmla="*/ 4665417 w 6096000"/>
              <a:gd name="connsiteY465" fmla="*/ 6300026 h 6858000"/>
              <a:gd name="connsiteX466" fmla="*/ 4658394 w 6096000"/>
              <a:gd name="connsiteY466" fmla="*/ 6307098 h 6858000"/>
              <a:gd name="connsiteX467" fmla="*/ 4658394 w 6096000"/>
              <a:gd name="connsiteY467" fmla="*/ 6331847 h 6858000"/>
              <a:gd name="connsiteX468" fmla="*/ 4661905 w 6096000"/>
              <a:gd name="connsiteY468" fmla="*/ 6338919 h 6858000"/>
              <a:gd name="connsiteX469" fmla="*/ 4665417 w 6096000"/>
              <a:gd name="connsiteY469" fmla="*/ 6338919 h 6858000"/>
              <a:gd name="connsiteX470" fmla="*/ 4732136 w 6096000"/>
              <a:gd name="connsiteY470" fmla="*/ 6335383 h 6858000"/>
              <a:gd name="connsiteX471" fmla="*/ 4756717 w 6096000"/>
              <a:gd name="connsiteY471" fmla="*/ 6360133 h 6858000"/>
              <a:gd name="connsiteX472" fmla="*/ 4756717 w 6096000"/>
              <a:gd name="connsiteY472" fmla="*/ 6370740 h 6858000"/>
              <a:gd name="connsiteX473" fmla="*/ 4707555 w 6096000"/>
              <a:gd name="connsiteY473" fmla="*/ 6374276 h 6858000"/>
              <a:gd name="connsiteX474" fmla="*/ 4644347 w 6096000"/>
              <a:gd name="connsiteY474" fmla="*/ 6434381 h 6858000"/>
              <a:gd name="connsiteX475" fmla="*/ 4700532 w 6096000"/>
              <a:gd name="connsiteY475" fmla="*/ 6494487 h 6858000"/>
              <a:gd name="connsiteX476" fmla="*/ 4763740 w 6096000"/>
              <a:gd name="connsiteY476" fmla="*/ 6480344 h 6858000"/>
              <a:gd name="connsiteX477" fmla="*/ 4791833 w 6096000"/>
              <a:gd name="connsiteY477" fmla="*/ 6494487 h 6858000"/>
              <a:gd name="connsiteX478" fmla="*/ 4798855 w 6096000"/>
              <a:gd name="connsiteY478" fmla="*/ 6490951 h 6858000"/>
              <a:gd name="connsiteX479" fmla="*/ 4798855 w 6096000"/>
              <a:gd name="connsiteY479" fmla="*/ 6487416 h 6858000"/>
              <a:gd name="connsiteX480" fmla="*/ 4798855 w 6096000"/>
              <a:gd name="connsiteY480" fmla="*/ 6360133 h 6858000"/>
              <a:gd name="connsiteX481" fmla="*/ 4735647 w 6096000"/>
              <a:gd name="connsiteY481" fmla="*/ 6292955 h 6858000"/>
              <a:gd name="connsiteX482" fmla="*/ 4399822 w 6096000"/>
              <a:gd name="connsiteY482" fmla="*/ 6292954 h 6858000"/>
              <a:gd name="connsiteX483" fmla="*/ 4313835 w 6096000"/>
              <a:gd name="connsiteY483" fmla="*/ 6393721 h 6858000"/>
              <a:gd name="connsiteX484" fmla="*/ 4399822 w 6096000"/>
              <a:gd name="connsiteY484" fmla="*/ 6494487 h 6858000"/>
              <a:gd name="connsiteX485" fmla="*/ 4485809 w 6096000"/>
              <a:gd name="connsiteY485" fmla="*/ 6393721 h 6858000"/>
              <a:gd name="connsiteX486" fmla="*/ 4399822 w 6096000"/>
              <a:gd name="connsiteY486" fmla="*/ 6292954 h 6858000"/>
              <a:gd name="connsiteX487" fmla="*/ 4145892 w 6096000"/>
              <a:gd name="connsiteY487" fmla="*/ 6268771 h 6858000"/>
              <a:gd name="connsiteX488" fmla="*/ 4177241 w 6096000"/>
              <a:gd name="connsiteY488" fmla="*/ 6268771 h 6858000"/>
              <a:gd name="connsiteX489" fmla="*/ 4194657 w 6096000"/>
              <a:gd name="connsiteY489" fmla="*/ 6268771 h 6858000"/>
              <a:gd name="connsiteX490" fmla="*/ 4239940 w 6096000"/>
              <a:gd name="connsiteY490" fmla="*/ 6307735 h 6858000"/>
              <a:gd name="connsiteX491" fmla="*/ 4191174 w 6096000"/>
              <a:gd name="connsiteY491" fmla="*/ 6346697 h 6858000"/>
              <a:gd name="connsiteX492" fmla="*/ 4145892 w 6096000"/>
              <a:gd name="connsiteY492" fmla="*/ 6346697 h 6858000"/>
              <a:gd name="connsiteX493" fmla="*/ 4145892 w 6096000"/>
              <a:gd name="connsiteY493" fmla="*/ 6268771 h 6858000"/>
              <a:gd name="connsiteX494" fmla="*/ 4563063 w 6096000"/>
              <a:gd name="connsiteY494" fmla="*/ 6255336 h 6858000"/>
              <a:gd name="connsiteX495" fmla="*/ 4531410 w 6096000"/>
              <a:gd name="connsiteY495" fmla="*/ 6262370 h 6858000"/>
              <a:gd name="connsiteX496" fmla="*/ 4527893 w 6096000"/>
              <a:gd name="connsiteY496" fmla="*/ 6269404 h 6858000"/>
              <a:gd name="connsiteX497" fmla="*/ 4527893 w 6096000"/>
              <a:gd name="connsiteY497" fmla="*/ 6301056 h 6858000"/>
              <a:gd name="connsiteX498" fmla="*/ 4510308 w 6096000"/>
              <a:gd name="connsiteY498" fmla="*/ 6301056 h 6858000"/>
              <a:gd name="connsiteX499" fmla="*/ 4503275 w 6096000"/>
              <a:gd name="connsiteY499" fmla="*/ 6308090 h 6858000"/>
              <a:gd name="connsiteX500" fmla="*/ 4503275 w 6096000"/>
              <a:gd name="connsiteY500" fmla="*/ 6332708 h 6858000"/>
              <a:gd name="connsiteX501" fmla="*/ 4510308 w 6096000"/>
              <a:gd name="connsiteY501" fmla="*/ 6339742 h 6858000"/>
              <a:gd name="connsiteX502" fmla="*/ 4527893 w 6096000"/>
              <a:gd name="connsiteY502" fmla="*/ 6339742 h 6858000"/>
              <a:gd name="connsiteX503" fmla="*/ 4527893 w 6096000"/>
              <a:gd name="connsiteY503" fmla="*/ 6424149 h 6858000"/>
              <a:gd name="connsiteX504" fmla="*/ 4584164 w 6096000"/>
              <a:gd name="connsiteY504" fmla="*/ 6494487 h 6858000"/>
              <a:gd name="connsiteX505" fmla="*/ 4615817 w 6096000"/>
              <a:gd name="connsiteY505" fmla="*/ 6490971 h 6858000"/>
              <a:gd name="connsiteX506" fmla="*/ 4622851 w 6096000"/>
              <a:gd name="connsiteY506" fmla="*/ 6483936 h 6858000"/>
              <a:gd name="connsiteX507" fmla="*/ 4622851 w 6096000"/>
              <a:gd name="connsiteY507" fmla="*/ 6459318 h 6858000"/>
              <a:gd name="connsiteX508" fmla="*/ 4615817 w 6096000"/>
              <a:gd name="connsiteY508" fmla="*/ 6452284 h 6858000"/>
              <a:gd name="connsiteX509" fmla="*/ 4591198 w 6096000"/>
              <a:gd name="connsiteY509" fmla="*/ 6452284 h 6858000"/>
              <a:gd name="connsiteX510" fmla="*/ 4570096 w 6096000"/>
              <a:gd name="connsiteY510" fmla="*/ 6417115 h 6858000"/>
              <a:gd name="connsiteX511" fmla="*/ 4570096 w 6096000"/>
              <a:gd name="connsiteY511" fmla="*/ 6339742 h 6858000"/>
              <a:gd name="connsiteX512" fmla="*/ 4615817 w 6096000"/>
              <a:gd name="connsiteY512" fmla="*/ 6339742 h 6858000"/>
              <a:gd name="connsiteX513" fmla="*/ 4622851 w 6096000"/>
              <a:gd name="connsiteY513" fmla="*/ 6332708 h 6858000"/>
              <a:gd name="connsiteX514" fmla="*/ 4622851 w 6096000"/>
              <a:gd name="connsiteY514" fmla="*/ 6308090 h 6858000"/>
              <a:gd name="connsiteX515" fmla="*/ 4615817 w 6096000"/>
              <a:gd name="connsiteY515" fmla="*/ 6301056 h 6858000"/>
              <a:gd name="connsiteX516" fmla="*/ 4570096 w 6096000"/>
              <a:gd name="connsiteY516" fmla="*/ 6301056 h 6858000"/>
              <a:gd name="connsiteX517" fmla="*/ 4570096 w 6096000"/>
              <a:gd name="connsiteY517" fmla="*/ 6262370 h 6858000"/>
              <a:gd name="connsiteX518" fmla="*/ 4566580 w 6096000"/>
              <a:gd name="connsiteY518" fmla="*/ 6255336 h 6858000"/>
              <a:gd name="connsiteX519" fmla="*/ 4563063 w 6096000"/>
              <a:gd name="connsiteY519" fmla="*/ 6255336 h 6858000"/>
              <a:gd name="connsiteX520" fmla="*/ 4187668 w 6096000"/>
              <a:gd name="connsiteY520" fmla="*/ 6227122 h 6858000"/>
              <a:gd name="connsiteX521" fmla="*/ 4107208 w 6096000"/>
              <a:gd name="connsiteY521" fmla="*/ 6230633 h 6858000"/>
              <a:gd name="connsiteX522" fmla="*/ 4100211 w 6096000"/>
              <a:gd name="connsiteY522" fmla="*/ 6237655 h 6858000"/>
              <a:gd name="connsiteX523" fmla="*/ 4100211 w 6096000"/>
              <a:gd name="connsiteY523" fmla="*/ 6483435 h 6858000"/>
              <a:gd name="connsiteX524" fmla="*/ 4107208 w 6096000"/>
              <a:gd name="connsiteY524" fmla="*/ 6490457 h 6858000"/>
              <a:gd name="connsiteX525" fmla="*/ 4138693 w 6096000"/>
              <a:gd name="connsiteY525" fmla="*/ 6490457 h 6858000"/>
              <a:gd name="connsiteX526" fmla="*/ 4145689 w 6096000"/>
              <a:gd name="connsiteY526" fmla="*/ 6483435 h 6858000"/>
              <a:gd name="connsiteX527" fmla="*/ 4145689 w 6096000"/>
              <a:gd name="connsiteY527" fmla="*/ 6385123 h 6858000"/>
              <a:gd name="connsiteX528" fmla="*/ 4194665 w 6096000"/>
              <a:gd name="connsiteY528" fmla="*/ 6388634 h 6858000"/>
              <a:gd name="connsiteX529" fmla="*/ 4240143 w 6096000"/>
              <a:gd name="connsiteY529" fmla="*/ 6486946 h 6858000"/>
              <a:gd name="connsiteX530" fmla="*/ 4247139 w 6096000"/>
              <a:gd name="connsiteY530" fmla="*/ 6490457 h 6858000"/>
              <a:gd name="connsiteX531" fmla="*/ 4278624 w 6096000"/>
              <a:gd name="connsiteY531" fmla="*/ 6490457 h 6858000"/>
              <a:gd name="connsiteX532" fmla="*/ 4285620 w 6096000"/>
              <a:gd name="connsiteY532" fmla="*/ 6486946 h 6858000"/>
              <a:gd name="connsiteX533" fmla="*/ 4285620 w 6096000"/>
              <a:gd name="connsiteY533" fmla="*/ 6479924 h 6858000"/>
              <a:gd name="connsiteX534" fmla="*/ 4240143 w 6096000"/>
              <a:gd name="connsiteY534" fmla="*/ 6374590 h 6858000"/>
              <a:gd name="connsiteX535" fmla="*/ 4285620 w 6096000"/>
              <a:gd name="connsiteY535" fmla="*/ 6307878 h 6858000"/>
              <a:gd name="connsiteX536" fmla="*/ 4194665 w 6096000"/>
              <a:gd name="connsiteY536" fmla="*/ 6227122 h 6858000"/>
              <a:gd name="connsiteX537" fmla="*/ 4187668 w 6096000"/>
              <a:gd name="connsiteY537" fmla="*/ 6227122 h 6858000"/>
              <a:gd name="connsiteX538" fmla="*/ 5743186 w 6096000"/>
              <a:gd name="connsiteY538" fmla="*/ 6196200 h 6858000"/>
              <a:gd name="connsiteX539" fmla="*/ 5749722 w 6096000"/>
              <a:gd name="connsiteY539" fmla="*/ 6201931 h 6858000"/>
              <a:gd name="connsiteX540" fmla="*/ 5812470 w 6096000"/>
              <a:gd name="connsiteY540" fmla="*/ 6441755 h 6858000"/>
              <a:gd name="connsiteX541" fmla="*/ 5802012 w 6096000"/>
              <a:gd name="connsiteY541" fmla="*/ 6445282 h 6858000"/>
              <a:gd name="connsiteX542" fmla="*/ 5763666 w 6096000"/>
              <a:gd name="connsiteY542" fmla="*/ 6434701 h 6858000"/>
              <a:gd name="connsiteX543" fmla="*/ 5756694 w 6096000"/>
              <a:gd name="connsiteY543" fmla="*/ 6424121 h 6858000"/>
              <a:gd name="connsiteX544" fmla="*/ 5711377 w 6096000"/>
              <a:gd name="connsiteY544" fmla="*/ 6244253 h 6858000"/>
              <a:gd name="connsiteX545" fmla="*/ 5711377 w 6096000"/>
              <a:gd name="connsiteY545" fmla="*/ 6230146 h 6858000"/>
              <a:gd name="connsiteX546" fmla="*/ 5739264 w 6096000"/>
              <a:gd name="connsiteY546" fmla="*/ 6198404 h 6858000"/>
              <a:gd name="connsiteX547" fmla="*/ 5743186 w 6096000"/>
              <a:gd name="connsiteY547" fmla="*/ 6196200 h 6858000"/>
              <a:gd name="connsiteX548" fmla="*/ 5362923 w 6096000"/>
              <a:gd name="connsiteY548" fmla="*/ 6196200 h 6858000"/>
              <a:gd name="connsiteX549" fmla="*/ 5366885 w 6096000"/>
              <a:gd name="connsiteY549" fmla="*/ 6198404 h 6858000"/>
              <a:gd name="connsiteX550" fmla="*/ 5398585 w 6096000"/>
              <a:gd name="connsiteY550" fmla="*/ 6230146 h 6858000"/>
              <a:gd name="connsiteX551" fmla="*/ 5395063 w 6096000"/>
              <a:gd name="connsiteY551" fmla="*/ 6244253 h 6858000"/>
              <a:gd name="connsiteX552" fmla="*/ 5349274 w 6096000"/>
              <a:gd name="connsiteY552" fmla="*/ 6424121 h 6858000"/>
              <a:gd name="connsiteX553" fmla="*/ 5342229 w 6096000"/>
              <a:gd name="connsiteY553" fmla="*/ 6434701 h 6858000"/>
              <a:gd name="connsiteX554" fmla="*/ 5303484 w 6096000"/>
              <a:gd name="connsiteY554" fmla="*/ 6445282 h 6858000"/>
              <a:gd name="connsiteX555" fmla="*/ 5292917 w 6096000"/>
              <a:gd name="connsiteY555" fmla="*/ 6441755 h 6858000"/>
              <a:gd name="connsiteX556" fmla="*/ 5356318 w 6096000"/>
              <a:gd name="connsiteY556" fmla="*/ 6201931 h 6858000"/>
              <a:gd name="connsiteX557" fmla="*/ 5362923 w 6096000"/>
              <a:gd name="connsiteY557" fmla="*/ 6196200 h 6858000"/>
              <a:gd name="connsiteX558" fmla="*/ 5581605 w 6096000"/>
              <a:gd name="connsiteY558" fmla="*/ 6190846 h 6858000"/>
              <a:gd name="connsiteX559" fmla="*/ 5588592 w 6096000"/>
              <a:gd name="connsiteY559" fmla="*/ 6190846 h 6858000"/>
              <a:gd name="connsiteX560" fmla="*/ 5696882 w 6096000"/>
              <a:gd name="connsiteY560" fmla="*/ 6254415 h 6858000"/>
              <a:gd name="connsiteX561" fmla="*/ 5700375 w 6096000"/>
              <a:gd name="connsiteY561" fmla="*/ 6261479 h 6858000"/>
              <a:gd name="connsiteX562" fmla="*/ 5693388 w 6096000"/>
              <a:gd name="connsiteY562" fmla="*/ 6268542 h 6858000"/>
              <a:gd name="connsiteX563" fmla="*/ 5602565 w 6096000"/>
              <a:gd name="connsiteY563" fmla="*/ 6314453 h 6858000"/>
              <a:gd name="connsiteX564" fmla="*/ 5592084 w 6096000"/>
              <a:gd name="connsiteY564" fmla="*/ 6314453 h 6858000"/>
              <a:gd name="connsiteX565" fmla="*/ 5585098 w 6096000"/>
              <a:gd name="connsiteY565" fmla="*/ 6303858 h 6858000"/>
              <a:gd name="connsiteX566" fmla="*/ 5578112 w 6096000"/>
              <a:gd name="connsiteY566" fmla="*/ 6201442 h 6858000"/>
              <a:gd name="connsiteX567" fmla="*/ 5581605 w 6096000"/>
              <a:gd name="connsiteY567" fmla="*/ 6190846 h 6858000"/>
              <a:gd name="connsiteX568" fmla="*/ 5517922 w 6096000"/>
              <a:gd name="connsiteY568" fmla="*/ 6190846 h 6858000"/>
              <a:gd name="connsiteX569" fmla="*/ 5524908 w 6096000"/>
              <a:gd name="connsiteY569" fmla="*/ 6190846 h 6858000"/>
              <a:gd name="connsiteX570" fmla="*/ 5528401 w 6096000"/>
              <a:gd name="connsiteY570" fmla="*/ 6201442 h 6858000"/>
              <a:gd name="connsiteX571" fmla="*/ 5517922 w 6096000"/>
              <a:gd name="connsiteY571" fmla="*/ 6307389 h 6858000"/>
              <a:gd name="connsiteX572" fmla="*/ 5514428 w 6096000"/>
              <a:gd name="connsiteY572" fmla="*/ 6314453 h 6858000"/>
              <a:gd name="connsiteX573" fmla="*/ 5503949 w 6096000"/>
              <a:gd name="connsiteY573" fmla="*/ 6314453 h 6858000"/>
              <a:gd name="connsiteX574" fmla="*/ 5413124 w 6096000"/>
              <a:gd name="connsiteY574" fmla="*/ 6268542 h 6858000"/>
              <a:gd name="connsiteX575" fmla="*/ 5406138 w 6096000"/>
              <a:gd name="connsiteY575" fmla="*/ 6261479 h 6858000"/>
              <a:gd name="connsiteX576" fmla="*/ 5409632 w 6096000"/>
              <a:gd name="connsiteY576" fmla="*/ 6254415 h 6858000"/>
              <a:gd name="connsiteX577" fmla="*/ 5517922 w 6096000"/>
              <a:gd name="connsiteY577" fmla="*/ 6190846 h 6858000"/>
              <a:gd name="connsiteX578" fmla="*/ 5436772 w 6096000"/>
              <a:gd name="connsiteY578" fmla="*/ 6155914 h 6858000"/>
              <a:gd name="connsiteX579" fmla="*/ 5443758 w 6096000"/>
              <a:gd name="connsiteY579" fmla="*/ 6163304 h 6858000"/>
              <a:gd name="connsiteX580" fmla="*/ 5440265 w 6096000"/>
              <a:gd name="connsiteY580" fmla="*/ 6166999 h 6858000"/>
              <a:gd name="connsiteX581" fmla="*/ 5433278 w 6096000"/>
              <a:gd name="connsiteY581" fmla="*/ 6170694 h 6858000"/>
              <a:gd name="connsiteX582" fmla="*/ 5429785 w 6096000"/>
              <a:gd name="connsiteY582" fmla="*/ 6163304 h 6858000"/>
              <a:gd name="connsiteX583" fmla="*/ 5426292 w 6096000"/>
              <a:gd name="connsiteY583" fmla="*/ 6163304 h 6858000"/>
              <a:gd name="connsiteX584" fmla="*/ 5436772 w 6096000"/>
              <a:gd name="connsiteY584" fmla="*/ 6155914 h 6858000"/>
              <a:gd name="connsiteX585" fmla="*/ 5433297 w 6096000"/>
              <a:gd name="connsiteY585" fmla="*/ 6148717 h 6858000"/>
              <a:gd name="connsiteX586" fmla="*/ 5415543 w 6096000"/>
              <a:gd name="connsiteY586" fmla="*/ 6159369 h 6858000"/>
              <a:gd name="connsiteX587" fmla="*/ 5419094 w 6096000"/>
              <a:gd name="connsiteY587" fmla="*/ 6162920 h 6858000"/>
              <a:gd name="connsiteX588" fmla="*/ 5436848 w 6096000"/>
              <a:gd name="connsiteY588" fmla="*/ 6194878 h 6858000"/>
              <a:gd name="connsiteX589" fmla="*/ 5443950 w 6096000"/>
              <a:gd name="connsiteY589" fmla="*/ 6191326 h 6858000"/>
              <a:gd name="connsiteX590" fmla="*/ 5436848 w 6096000"/>
              <a:gd name="connsiteY590" fmla="*/ 6177123 h 6858000"/>
              <a:gd name="connsiteX591" fmla="*/ 5443950 w 6096000"/>
              <a:gd name="connsiteY591" fmla="*/ 6173573 h 6858000"/>
              <a:gd name="connsiteX592" fmla="*/ 5458153 w 6096000"/>
              <a:gd name="connsiteY592" fmla="*/ 6184225 h 6858000"/>
              <a:gd name="connsiteX593" fmla="*/ 5465255 w 6096000"/>
              <a:gd name="connsiteY593" fmla="*/ 6180674 h 6858000"/>
              <a:gd name="connsiteX594" fmla="*/ 5451052 w 6096000"/>
              <a:gd name="connsiteY594" fmla="*/ 6166471 h 6858000"/>
              <a:gd name="connsiteX595" fmla="*/ 5451052 w 6096000"/>
              <a:gd name="connsiteY595" fmla="*/ 6162920 h 6858000"/>
              <a:gd name="connsiteX596" fmla="*/ 5433297 w 6096000"/>
              <a:gd name="connsiteY596" fmla="*/ 6148717 h 6858000"/>
              <a:gd name="connsiteX597" fmla="*/ 5654205 w 6096000"/>
              <a:gd name="connsiteY597" fmla="*/ 6142479 h 6858000"/>
              <a:gd name="connsiteX598" fmla="*/ 5657748 w 6096000"/>
              <a:gd name="connsiteY598" fmla="*/ 6166663 h 6858000"/>
              <a:gd name="connsiteX599" fmla="*/ 5650663 w 6096000"/>
              <a:gd name="connsiteY599" fmla="*/ 6183937 h 6858000"/>
              <a:gd name="connsiteX600" fmla="*/ 5657748 w 6096000"/>
              <a:gd name="connsiteY600" fmla="*/ 6190846 h 6858000"/>
              <a:gd name="connsiteX601" fmla="*/ 5664832 w 6096000"/>
              <a:gd name="connsiteY601" fmla="*/ 6173572 h 6858000"/>
              <a:gd name="connsiteX602" fmla="*/ 5689626 w 6096000"/>
              <a:gd name="connsiteY602" fmla="*/ 6159753 h 6858000"/>
              <a:gd name="connsiteX603" fmla="*/ 5682543 w 6096000"/>
              <a:gd name="connsiteY603" fmla="*/ 6156298 h 6858000"/>
              <a:gd name="connsiteX604" fmla="*/ 5664832 w 6096000"/>
              <a:gd name="connsiteY604" fmla="*/ 6163208 h 6858000"/>
              <a:gd name="connsiteX605" fmla="*/ 5661290 w 6096000"/>
              <a:gd name="connsiteY605" fmla="*/ 6145933 h 6858000"/>
              <a:gd name="connsiteX606" fmla="*/ 5654205 w 6096000"/>
              <a:gd name="connsiteY606" fmla="*/ 6142479 h 6858000"/>
              <a:gd name="connsiteX607" fmla="*/ 5619224 w 6096000"/>
              <a:gd name="connsiteY607" fmla="*/ 6138449 h 6858000"/>
              <a:gd name="connsiteX608" fmla="*/ 5629705 w 6096000"/>
              <a:gd name="connsiteY608" fmla="*/ 6141808 h 6858000"/>
              <a:gd name="connsiteX609" fmla="*/ 5633197 w 6096000"/>
              <a:gd name="connsiteY609" fmla="*/ 6145167 h 6858000"/>
              <a:gd name="connsiteX610" fmla="*/ 5626211 w 6096000"/>
              <a:gd name="connsiteY610" fmla="*/ 6151884 h 6858000"/>
              <a:gd name="connsiteX611" fmla="*/ 5615731 w 6096000"/>
              <a:gd name="connsiteY611" fmla="*/ 6148525 h 6858000"/>
              <a:gd name="connsiteX612" fmla="*/ 5615731 w 6096000"/>
              <a:gd name="connsiteY612" fmla="*/ 6145167 h 6858000"/>
              <a:gd name="connsiteX613" fmla="*/ 5619224 w 6096000"/>
              <a:gd name="connsiteY613" fmla="*/ 6138449 h 6858000"/>
              <a:gd name="connsiteX614" fmla="*/ 5486079 w 6096000"/>
              <a:gd name="connsiteY614" fmla="*/ 6137944 h 6858000"/>
              <a:gd name="connsiteX615" fmla="*/ 5500187 w 6096000"/>
              <a:gd name="connsiteY615" fmla="*/ 6148525 h 6858000"/>
              <a:gd name="connsiteX616" fmla="*/ 5486079 w 6096000"/>
              <a:gd name="connsiteY616" fmla="*/ 6162632 h 6858000"/>
              <a:gd name="connsiteX617" fmla="*/ 5471972 w 6096000"/>
              <a:gd name="connsiteY617" fmla="*/ 6152052 h 6858000"/>
              <a:gd name="connsiteX618" fmla="*/ 5471972 w 6096000"/>
              <a:gd name="connsiteY618" fmla="*/ 6148525 h 6858000"/>
              <a:gd name="connsiteX619" fmla="*/ 5486079 w 6096000"/>
              <a:gd name="connsiteY619" fmla="*/ 6137944 h 6858000"/>
              <a:gd name="connsiteX620" fmla="*/ 5574081 w 6096000"/>
              <a:gd name="connsiteY620" fmla="*/ 6131730 h 6858000"/>
              <a:gd name="connsiteX621" fmla="*/ 5577440 w 6096000"/>
              <a:gd name="connsiteY621" fmla="*/ 6142210 h 6858000"/>
              <a:gd name="connsiteX622" fmla="*/ 5580799 w 6096000"/>
              <a:gd name="connsiteY622" fmla="*/ 6149197 h 6858000"/>
              <a:gd name="connsiteX623" fmla="*/ 5567363 w 6096000"/>
              <a:gd name="connsiteY623" fmla="*/ 6149197 h 6858000"/>
              <a:gd name="connsiteX624" fmla="*/ 5570722 w 6096000"/>
              <a:gd name="connsiteY624" fmla="*/ 6142210 h 6858000"/>
              <a:gd name="connsiteX625" fmla="*/ 5574081 w 6096000"/>
              <a:gd name="connsiteY625" fmla="*/ 6131730 h 6858000"/>
              <a:gd name="connsiteX626" fmla="*/ 5482609 w 6096000"/>
              <a:gd name="connsiteY626" fmla="*/ 6131214 h 6858000"/>
              <a:gd name="connsiteX627" fmla="*/ 5465254 w 6096000"/>
              <a:gd name="connsiteY627" fmla="*/ 6148784 h 6858000"/>
              <a:gd name="connsiteX628" fmla="*/ 5465254 w 6096000"/>
              <a:gd name="connsiteY628" fmla="*/ 6152297 h 6858000"/>
              <a:gd name="connsiteX629" fmla="*/ 5486079 w 6096000"/>
              <a:gd name="connsiteY629" fmla="*/ 6169867 h 6858000"/>
              <a:gd name="connsiteX630" fmla="*/ 5506904 w 6096000"/>
              <a:gd name="connsiteY630" fmla="*/ 6148784 h 6858000"/>
              <a:gd name="connsiteX631" fmla="*/ 5482609 w 6096000"/>
              <a:gd name="connsiteY631" fmla="*/ 6131214 h 6858000"/>
              <a:gd name="connsiteX632" fmla="*/ 5612922 w 6096000"/>
              <a:gd name="connsiteY632" fmla="*/ 6127700 h 6858000"/>
              <a:gd name="connsiteX633" fmla="*/ 5609380 w 6096000"/>
              <a:gd name="connsiteY633" fmla="*/ 6145454 h 6858000"/>
              <a:gd name="connsiteX634" fmla="*/ 5602296 w 6096000"/>
              <a:gd name="connsiteY634" fmla="*/ 6166759 h 6858000"/>
              <a:gd name="connsiteX635" fmla="*/ 5612922 w 6096000"/>
              <a:gd name="connsiteY635" fmla="*/ 6170310 h 6858000"/>
              <a:gd name="connsiteX636" fmla="*/ 5616464 w 6096000"/>
              <a:gd name="connsiteY636" fmla="*/ 6156107 h 6858000"/>
              <a:gd name="connsiteX637" fmla="*/ 5623548 w 6096000"/>
              <a:gd name="connsiteY637" fmla="*/ 6156107 h 6858000"/>
              <a:gd name="connsiteX638" fmla="*/ 5627090 w 6096000"/>
              <a:gd name="connsiteY638" fmla="*/ 6173861 h 6858000"/>
              <a:gd name="connsiteX639" fmla="*/ 5634175 w 6096000"/>
              <a:gd name="connsiteY639" fmla="*/ 6177412 h 6858000"/>
              <a:gd name="connsiteX640" fmla="*/ 5630632 w 6096000"/>
              <a:gd name="connsiteY640" fmla="*/ 6159658 h 6858000"/>
              <a:gd name="connsiteX641" fmla="*/ 5641259 w 6096000"/>
              <a:gd name="connsiteY641" fmla="*/ 6145454 h 6858000"/>
              <a:gd name="connsiteX642" fmla="*/ 5634175 w 6096000"/>
              <a:gd name="connsiteY642" fmla="*/ 6134802 h 6858000"/>
              <a:gd name="connsiteX643" fmla="*/ 5612922 w 6096000"/>
              <a:gd name="connsiteY643" fmla="*/ 6127700 h 6858000"/>
              <a:gd name="connsiteX644" fmla="*/ 5570295 w 6096000"/>
              <a:gd name="connsiteY644" fmla="*/ 6120982 h 6858000"/>
              <a:gd name="connsiteX645" fmla="*/ 5563211 w 6096000"/>
              <a:gd name="connsiteY645" fmla="*/ 6142066 h 6858000"/>
              <a:gd name="connsiteX646" fmla="*/ 5552585 w 6096000"/>
              <a:gd name="connsiteY646" fmla="*/ 6163149 h 6858000"/>
              <a:gd name="connsiteX647" fmla="*/ 5559669 w 6096000"/>
              <a:gd name="connsiteY647" fmla="*/ 6163149 h 6858000"/>
              <a:gd name="connsiteX648" fmla="*/ 5563211 w 6096000"/>
              <a:gd name="connsiteY648" fmla="*/ 6156121 h 6858000"/>
              <a:gd name="connsiteX649" fmla="*/ 5580922 w 6096000"/>
              <a:gd name="connsiteY649" fmla="*/ 6156121 h 6858000"/>
              <a:gd name="connsiteX650" fmla="*/ 5584464 w 6096000"/>
              <a:gd name="connsiteY650" fmla="*/ 6163149 h 6858000"/>
              <a:gd name="connsiteX651" fmla="*/ 5591548 w 6096000"/>
              <a:gd name="connsiteY651" fmla="*/ 6166663 h 6858000"/>
              <a:gd name="connsiteX652" fmla="*/ 5584464 w 6096000"/>
              <a:gd name="connsiteY652" fmla="*/ 6142066 h 6858000"/>
              <a:gd name="connsiteX653" fmla="*/ 5580922 w 6096000"/>
              <a:gd name="connsiteY653" fmla="*/ 6120982 h 6858000"/>
              <a:gd name="connsiteX654" fmla="*/ 5570295 w 6096000"/>
              <a:gd name="connsiteY654" fmla="*/ 6120982 h 6858000"/>
              <a:gd name="connsiteX655" fmla="*/ 5549898 w 6096000"/>
              <a:gd name="connsiteY655" fmla="*/ 6120982 h 6858000"/>
              <a:gd name="connsiteX656" fmla="*/ 5510934 w 6096000"/>
              <a:gd name="connsiteY656" fmla="*/ 6124453 h 6858000"/>
              <a:gd name="connsiteX657" fmla="*/ 5510934 w 6096000"/>
              <a:gd name="connsiteY657" fmla="*/ 6131394 h 6858000"/>
              <a:gd name="connsiteX658" fmla="*/ 5525103 w 6096000"/>
              <a:gd name="connsiteY658" fmla="*/ 6127924 h 6858000"/>
              <a:gd name="connsiteX659" fmla="*/ 5528645 w 6096000"/>
              <a:gd name="connsiteY659" fmla="*/ 6162632 h 6858000"/>
              <a:gd name="connsiteX660" fmla="*/ 5539271 w 6096000"/>
              <a:gd name="connsiteY660" fmla="*/ 6162632 h 6858000"/>
              <a:gd name="connsiteX661" fmla="*/ 5535729 w 6096000"/>
              <a:gd name="connsiteY661" fmla="*/ 6127924 h 6858000"/>
              <a:gd name="connsiteX662" fmla="*/ 5549898 w 6096000"/>
              <a:gd name="connsiteY662" fmla="*/ 6127924 h 6858000"/>
              <a:gd name="connsiteX663" fmla="*/ 5549898 w 6096000"/>
              <a:gd name="connsiteY663" fmla="*/ 6120982 h 6858000"/>
              <a:gd name="connsiteX664" fmla="*/ 5100257 w 6096000"/>
              <a:gd name="connsiteY664" fmla="*/ 6120981 h 6858000"/>
              <a:gd name="connsiteX665" fmla="*/ 5125336 w 6096000"/>
              <a:gd name="connsiteY665" fmla="*/ 6155913 h 6858000"/>
              <a:gd name="connsiteX666" fmla="*/ 5071595 w 6096000"/>
              <a:gd name="connsiteY666" fmla="*/ 6155913 h 6858000"/>
              <a:gd name="connsiteX667" fmla="*/ 5100257 w 6096000"/>
              <a:gd name="connsiteY667" fmla="*/ 6120981 h 6858000"/>
              <a:gd name="connsiteX668" fmla="*/ 5552585 w 6096000"/>
              <a:gd name="connsiteY668" fmla="*/ 6114265 h 6858000"/>
              <a:gd name="connsiteX669" fmla="*/ 5717539 w 6096000"/>
              <a:gd name="connsiteY669" fmla="*/ 6170156 h 6858000"/>
              <a:gd name="connsiteX670" fmla="*/ 5721049 w 6096000"/>
              <a:gd name="connsiteY670" fmla="*/ 6184129 h 6858000"/>
              <a:gd name="connsiteX671" fmla="*/ 5692972 w 6096000"/>
              <a:gd name="connsiteY671" fmla="*/ 6215569 h 6858000"/>
              <a:gd name="connsiteX672" fmla="*/ 5678933 w 6096000"/>
              <a:gd name="connsiteY672" fmla="*/ 6215569 h 6858000"/>
              <a:gd name="connsiteX673" fmla="*/ 5552585 w 6096000"/>
              <a:gd name="connsiteY673" fmla="*/ 6170156 h 6858000"/>
              <a:gd name="connsiteX674" fmla="*/ 5426236 w 6096000"/>
              <a:gd name="connsiteY674" fmla="*/ 6215569 h 6858000"/>
              <a:gd name="connsiteX675" fmla="*/ 5412198 w 6096000"/>
              <a:gd name="connsiteY675" fmla="*/ 6215569 h 6858000"/>
              <a:gd name="connsiteX676" fmla="*/ 5384121 w 6096000"/>
              <a:gd name="connsiteY676" fmla="*/ 6184129 h 6858000"/>
              <a:gd name="connsiteX677" fmla="*/ 5387630 w 6096000"/>
              <a:gd name="connsiteY677" fmla="*/ 6170156 h 6858000"/>
              <a:gd name="connsiteX678" fmla="*/ 5552585 w 6096000"/>
              <a:gd name="connsiteY678" fmla="*/ 6114265 h 6858000"/>
              <a:gd name="connsiteX679" fmla="*/ 5100481 w 6096000"/>
              <a:gd name="connsiteY679" fmla="*/ 6114264 h 6858000"/>
              <a:gd name="connsiteX680" fmla="*/ 5062189 w 6096000"/>
              <a:gd name="connsiteY680" fmla="*/ 6163304 h 6858000"/>
              <a:gd name="connsiteX681" fmla="*/ 5103962 w 6096000"/>
              <a:gd name="connsiteY681" fmla="*/ 6212343 h 6858000"/>
              <a:gd name="connsiteX682" fmla="*/ 5131810 w 6096000"/>
              <a:gd name="connsiteY682" fmla="*/ 6205337 h 6858000"/>
              <a:gd name="connsiteX683" fmla="*/ 5131810 w 6096000"/>
              <a:gd name="connsiteY683" fmla="*/ 6194829 h 6858000"/>
              <a:gd name="connsiteX684" fmla="*/ 5103962 w 6096000"/>
              <a:gd name="connsiteY684" fmla="*/ 6201834 h 6858000"/>
              <a:gd name="connsiteX685" fmla="*/ 5072632 w 6096000"/>
              <a:gd name="connsiteY685" fmla="*/ 6166807 h 6858000"/>
              <a:gd name="connsiteX686" fmla="*/ 5138772 w 6096000"/>
              <a:gd name="connsiteY686" fmla="*/ 6166807 h 6858000"/>
              <a:gd name="connsiteX687" fmla="*/ 5138772 w 6096000"/>
              <a:gd name="connsiteY687" fmla="*/ 6159801 h 6858000"/>
              <a:gd name="connsiteX688" fmla="*/ 5100481 w 6096000"/>
              <a:gd name="connsiteY688" fmla="*/ 6114264 h 6858000"/>
              <a:gd name="connsiteX689" fmla="*/ 4851253 w 6096000"/>
              <a:gd name="connsiteY689" fmla="*/ 6077988 h 6858000"/>
              <a:gd name="connsiteX690" fmla="*/ 4851253 w 6096000"/>
              <a:gd name="connsiteY690" fmla="*/ 6088736 h 6858000"/>
              <a:gd name="connsiteX691" fmla="*/ 4890216 w 6096000"/>
              <a:gd name="connsiteY691" fmla="*/ 6088736 h 6858000"/>
              <a:gd name="connsiteX692" fmla="*/ 4890216 w 6096000"/>
              <a:gd name="connsiteY692" fmla="*/ 6208312 h 6858000"/>
              <a:gd name="connsiteX693" fmla="*/ 4903652 w 6096000"/>
              <a:gd name="connsiteY693" fmla="*/ 6208312 h 6858000"/>
              <a:gd name="connsiteX694" fmla="*/ 4903652 w 6096000"/>
              <a:gd name="connsiteY694" fmla="*/ 6088736 h 6858000"/>
              <a:gd name="connsiteX695" fmla="*/ 4942614 w 6096000"/>
              <a:gd name="connsiteY695" fmla="*/ 6088736 h 6858000"/>
              <a:gd name="connsiteX696" fmla="*/ 4942614 w 6096000"/>
              <a:gd name="connsiteY696" fmla="*/ 6077988 h 6858000"/>
              <a:gd name="connsiteX697" fmla="*/ 4964111 w 6096000"/>
              <a:gd name="connsiteY697" fmla="*/ 6067239 h 6858000"/>
              <a:gd name="connsiteX698" fmla="*/ 4964111 w 6096000"/>
              <a:gd name="connsiteY698" fmla="*/ 6208312 h 6858000"/>
              <a:gd name="connsiteX699" fmla="*/ 4974476 w 6096000"/>
              <a:gd name="connsiteY699" fmla="*/ 6208312 h 6858000"/>
              <a:gd name="connsiteX700" fmla="*/ 4974476 w 6096000"/>
              <a:gd name="connsiteY700" fmla="*/ 6158936 h 6858000"/>
              <a:gd name="connsiteX701" fmla="*/ 5002115 w 6096000"/>
              <a:gd name="connsiteY701" fmla="*/ 6120142 h 6858000"/>
              <a:gd name="connsiteX702" fmla="*/ 5022844 w 6096000"/>
              <a:gd name="connsiteY702" fmla="*/ 6151883 h 6858000"/>
              <a:gd name="connsiteX703" fmla="*/ 5022844 w 6096000"/>
              <a:gd name="connsiteY703" fmla="*/ 6208312 h 6858000"/>
              <a:gd name="connsiteX704" fmla="*/ 5036662 w 6096000"/>
              <a:gd name="connsiteY704" fmla="*/ 6208312 h 6858000"/>
              <a:gd name="connsiteX705" fmla="*/ 5036662 w 6096000"/>
              <a:gd name="connsiteY705" fmla="*/ 6151883 h 6858000"/>
              <a:gd name="connsiteX706" fmla="*/ 5005569 w 6096000"/>
              <a:gd name="connsiteY706" fmla="*/ 6113088 h 6858000"/>
              <a:gd name="connsiteX707" fmla="*/ 4974476 w 6096000"/>
              <a:gd name="connsiteY707" fmla="*/ 6130722 h 6858000"/>
              <a:gd name="connsiteX708" fmla="*/ 4974476 w 6096000"/>
              <a:gd name="connsiteY708" fmla="*/ 6067239 h 6858000"/>
              <a:gd name="connsiteX709" fmla="*/ 4964111 w 6096000"/>
              <a:gd name="connsiteY709" fmla="*/ 6067239 h 6858000"/>
              <a:gd name="connsiteX710" fmla="*/ 5542739 w 6096000"/>
              <a:gd name="connsiteY710" fmla="*/ 6043056 h 6858000"/>
              <a:gd name="connsiteX711" fmla="*/ 5528716 w 6096000"/>
              <a:gd name="connsiteY711" fmla="*/ 6095919 h 6858000"/>
              <a:gd name="connsiteX712" fmla="*/ 5504176 w 6096000"/>
              <a:gd name="connsiteY712" fmla="*/ 6099443 h 6858000"/>
              <a:gd name="connsiteX713" fmla="*/ 5479635 w 6096000"/>
              <a:gd name="connsiteY713" fmla="*/ 6053629 h 6858000"/>
              <a:gd name="connsiteX714" fmla="*/ 5476129 w 6096000"/>
              <a:gd name="connsiteY714" fmla="*/ 6053629 h 6858000"/>
              <a:gd name="connsiteX715" fmla="*/ 5455094 w 6096000"/>
              <a:gd name="connsiteY715" fmla="*/ 6057153 h 6858000"/>
              <a:gd name="connsiteX716" fmla="*/ 5455094 w 6096000"/>
              <a:gd name="connsiteY716" fmla="*/ 6060677 h 6858000"/>
              <a:gd name="connsiteX717" fmla="*/ 5451588 w 6096000"/>
              <a:gd name="connsiteY717" fmla="*/ 6085346 h 6858000"/>
              <a:gd name="connsiteX718" fmla="*/ 5455094 w 6096000"/>
              <a:gd name="connsiteY718" fmla="*/ 6113540 h 6858000"/>
              <a:gd name="connsiteX719" fmla="*/ 5434059 w 6096000"/>
              <a:gd name="connsiteY719" fmla="*/ 6120588 h 6858000"/>
              <a:gd name="connsiteX720" fmla="*/ 5395495 w 6096000"/>
              <a:gd name="connsiteY720" fmla="*/ 6085346 h 6858000"/>
              <a:gd name="connsiteX721" fmla="*/ 5374460 w 6096000"/>
              <a:gd name="connsiteY721" fmla="*/ 6095919 h 6858000"/>
              <a:gd name="connsiteX722" fmla="*/ 5388484 w 6096000"/>
              <a:gd name="connsiteY722" fmla="*/ 6148781 h 6858000"/>
              <a:gd name="connsiteX723" fmla="*/ 5370954 w 6096000"/>
              <a:gd name="connsiteY723" fmla="*/ 6159354 h 6858000"/>
              <a:gd name="connsiteX724" fmla="*/ 5325379 w 6096000"/>
              <a:gd name="connsiteY724" fmla="*/ 6134685 h 6858000"/>
              <a:gd name="connsiteX725" fmla="*/ 5307850 w 6096000"/>
              <a:gd name="connsiteY725" fmla="*/ 6148781 h 6858000"/>
              <a:gd name="connsiteX726" fmla="*/ 5307850 w 6096000"/>
              <a:gd name="connsiteY726" fmla="*/ 6152305 h 6858000"/>
              <a:gd name="connsiteX727" fmla="*/ 5335896 w 6096000"/>
              <a:gd name="connsiteY727" fmla="*/ 6198120 h 6858000"/>
              <a:gd name="connsiteX728" fmla="*/ 5321873 w 6096000"/>
              <a:gd name="connsiteY728" fmla="*/ 6215741 h 6858000"/>
              <a:gd name="connsiteX729" fmla="*/ 5269286 w 6096000"/>
              <a:gd name="connsiteY729" fmla="*/ 6201644 h 6858000"/>
              <a:gd name="connsiteX730" fmla="*/ 5258768 w 6096000"/>
              <a:gd name="connsiteY730" fmla="*/ 6222789 h 6858000"/>
              <a:gd name="connsiteX731" fmla="*/ 5293827 w 6096000"/>
              <a:gd name="connsiteY731" fmla="*/ 6261556 h 6858000"/>
              <a:gd name="connsiteX732" fmla="*/ 5286815 w 6096000"/>
              <a:gd name="connsiteY732" fmla="*/ 6282700 h 6858000"/>
              <a:gd name="connsiteX733" fmla="*/ 5234228 w 6096000"/>
              <a:gd name="connsiteY733" fmla="*/ 6282700 h 6858000"/>
              <a:gd name="connsiteX734" fmla="*/ 5227216 w 6096000"/>
              <a:gd name="connsiteY734" fmla="*/ 6303845 h 6858000"/>
              <a:gd name="connsiteX735" fmla="*/ 5272791 w 6096000"/>
              <a:gd name="connsiteY735" fmla="*/ 6332039 h 6858000"/>
              <a:gd name="connsiteX736" fmla="*/ 5269286 w 6096000"/>
              <a:gd name="connsiteY736" fmla="*/ 6353183 h 6858000"/>
              <a:gd name="connsiteX737" fmla="*/ 5220205 w 6096000"/>
              <a:gd name="connsiteY737" fmla="*/ 6367281 h 6858000"/>
              <a:gd name="connsiteX738" fmla="*/ 5216698 w 6096000"/>
              <a:gd name="connsiteY738" fmla="*/ 6367281 h 6858000"/>
              <a:gd name="connsiteX739" fmla="*/ 5216698 w 6096000"/>
              <a:gd name="connsiteY739" fmla="*/ 6381377 h 6858000"/>
              <a:gd name="connsiteX740" fmla="*/ 5216698 w 6096000"/>
              <a:gd name="connsiteY740" fmla="*/ 6391950 h 6858000"/>
              <a:gd name="connsiteX741" fmla="*/ 5220205 w 6096000"/>
              <a:gd name="connsiteY741" fmla="*/ 6391950 h 6858000"/>
              <a:gd name="connsiteX742" fmla="*/ 5269286 w 6096000"/>
              <a:gd name="connsiteY742" fmla="*/ 6406047 h 6858000"/>
              <a:gd name="connsiteX743" fmla="*/ 5272791 w 6096000"/>
              <a:gd name="connsiteY743" fmla="*/ 6427192 h 6858000"/>
              <a:gd name="connsiteX744" fmla="*/ 5227216 w 6096000"/>
              <a:gd name="connsiteY744" fmla="*/ 6455385 h 6858000"/>
              <a:gd name="connsiteX745" fmla="*/ 5227216 w 6096000"/>
              <a:gd name="connsiteY745" fmla="*/ 6458909 h 6858000"/>
              <a:gd name="connsiteX746" fmla="*/ 5234228 w 6096000"/>
              <a:gd name="connsiteY746" fmla="*/ 6480054 h 6858000"/>
              <a:gd name="connsiteX747" fmla="*/ 5286815 w 6096000"/>
              <a:gd name="connsiteY747" fmla="*/ 6480054 h 6858000"/>
              <a:gd name="connsiteX748" fmla="*/ 5297332 w 6096000"/>
              <a:gd name="connsiteY748" fmla="*/ 6501200 h 6858000"/>
              <a:gd name="connsiteX749" fmla="*/ 5258768 w 6096000"/>
              <a:gd name="connsiteY749" fmla="*/ 6536441 h 6858000"/>
              <a:gd name="connsiteX750" fmla="*/ 5258768 w 6096000"/>
              <a:gd name="connsiteY750" fmla="*/ 6539965 h 6858000"/>
              <a:gd name="connsiteX751" fmla="*/ 5269286 w 6096000"/>
              <a:gd name="connsiteY751" fmla="*/ 6557586 h 6858000"/>
              <a:gd name="connsiteX752" fmla="*/ 5321873 w 6096000"/>
              <a:gd name="connsiteY752" fmla="*/ 6543489 h 6858000"/>
              <a:gd name="connsiteX753" fmla="*/ 5335896 w 6096000"/>
              <a:gd name="connsiteY753" fmla="*/ 6564635 h 6858000"/>
              <a:gd name="connsiteX754" fmla="*/ 5307850 w 6096000"/>
              <a:gd name="connsiteY754" fmla="*/ 6610449 h 6858000"/>
              <a:gd name="connsiteX755" fmla="*/ 5325379 w 6096000"/>
              <a:gd name="connsiteY755" fmla="*/ 6624545 h 6858000"/>
              <a:gd name="connsiteX756" fmla="*/ 5370954 w 6096000"/>
              <a:gd name="connsiteY756" fmla="*/ 6599877 h 6858000"/>
              <a:gd name="connsiteX757" fmla="*/ 5388484 w 6096000"/>
              <a:gd name="connsiteY757" fmla="*/ 6613973 h 6858000"/>
              <a:gd name="connsiteX758" fmla="*/ 5377966 w 6096000"/>
              <a:gd name="connsiteY758" fmla="*/ 6663311 h 6858000"/>
              <a:gd name="connsiteX759" fmla="*/ 5377966 w 6096000"/>
              <a:gd name="connsiteY759" fmla="*/ 6666836 h 6858000"/>
              <a:gd name="connsiteX760" fmla="*/ 5395495 w 6096000"/>
              <a:gd name="connsiteY760" fmla="*/ 6677408 h 6858000"/>
              <a:gd name="connsiteX761" fmla="*/ 5399001 w 6096000"/>
              <a:gd name="connsiteY761" fmla="*/ 6677408 h 6858000"/>
              <a:gd name="connsiteX762" fmla="*/ 5434059 w 6096000"/>
              <a:gd name="connsiteY762" fmla="*/ 6638642 h 6858000"/>
              <a:gd name="connsiteX763" fmla="*/ 5455094 w 6096000"/>
              <a:gd name="connsiteY763" fmla="*/ 6649215 h 6858000"/>
              <a:gd name="connsiteX764" fmla="*/ 5451588 w 6096000"/>
              <a:gd name="connsiteY764" fmla="*/ 6673884 h 6858000"/>
              <a:gd name="connsiteX765" fmla="*/ 5455094 w 6096000"/>
              <a:gd name="connsiteY765" fmla="*/ 6702078 h 6858000"/>
              <a:gd name="connsiteX766" fmla="*/ 5476129 w 6096000"/>
              <a:gd name="connsiteY766" fmla="*/ 6709126 h 6858000"/>
              <a:gd name="connsiteX767" fmla="*/ 5479635 w 6096000"/>
              <a:gd name="connsiteY767" fmla="*/ 6709126 h 6858000"/>
              <a:gd name="connsiteX768" fmla="*/ 5504176 w 6096000"/>
              <a:gd name="connsiteY768" fmla="*/ 6663311 h 6858000"/>
              <a:gd name="connsiteX769" fmla="*/ 5528716 w 6096000"/>
              <a:gd name="connsiteY769" fmla="*/ 6663311 h 6858000"/>
              <a:gd name="connsiteX770" fmla="*/ 5542739 w 6096000"/>
              <a:gd name="connsiteY770" fmla="*/ 6716174 h 6858000"/>
              <a:gd name="connsiteX771" fmla="*/ 5563774 w 6096000"/>
              <a:gd name="connsiteY771" fmla="*/ 6716174 h 6858000"/>
              <a:gd name="connsiteX772" fmla="*/ 5567280 w 6096000"/>
              <a:gd name="connsiteY772" fmla="*/ 6716174 h 6858000"/>
              <a:gd name="connsiteX773" fmla="*/ 5581303 w 6096000"/>
              <a:gd name="connsiteY773" fmla="*/ 6663311 h 6858000"/>
              <a:gd name="connsiteX774" fmla="*/ 5602339 w 6096000"/>
              <a:gd name="connsiteY774" fmla="*/ 6663311 h 6858000"/>
              <a:gd name="connsiteX775" fmla="*/ 5626879 w 6096000"/>
              <a:gd name="connsiteY775" fmla="*/ 6709126 h 6858000"/>
              <a:gd name="connsiteX776" fmla="*/ 5630385 w 6096000"/>
              <a:gd name="connsiteY776" fmla="*/ 6709126 h 6858000"/>
              <a:gd name="connsiteX777" fmla="*/ 5651420 w 6096000"/>
              <a:gd name="connsiteY777" fmla="*/ 6702078 h 6858000"/>
              <a:gd name="connsiteX778" fmla="*/ 5654925 w 6096000"/>
              <a:gd name="connsiteY778" fmla="*/ 6673884 h 6858000"/>
              <a:gd name="connsiteX779" fmla="*/ 5651420 w 6096000"/>
              <a:gd name="connsiteY779" fmla="*/ 6649215 h 6858000"/>
              <a:gd name="connsiteX780" fmla="*/ 5672454 w 6096000"/>
              <a:gd name="connsiteY780" fmla="*/ 6638642 h 6858000"/>
              <a:gd name="connsiteX781" fmla="*/ 5711019 w 6096000"/>
              <a:gd name="connsiteY781" fmla="*/ 6677408 h 6858000"/>
              <a:gd name="connsiteX782" fmla="*/ 5728547 w 6096000"/>
              <a:gd name="connsiteY782" fmla="*/ 6666836 h 6858000"/>
              <a:gd name="connsiteX783" fmla="*/ 5732054 w 6096000"/>
              <a:gd name="connsiteY783" fmla="*/ 6666836 h 6858000"/>
              <a:gd name="connsiteX784" fmla="*/ 5732054 w 6096000"/>
              <a:gd name="connsiteY784" fmla="*/ 6663311 h 6858000"/>
              <a:gd name="connsiteX785" fmla="*/ 5718030 w 6096000"/>
              <a:gd name="connsiteY785" fmla="*/ 6613973 h 6858000"/>
              <a:gd name="connsiteX786" fmla="*/ 5735559 w 6096000"/>
              <a:gd name="connsiteY786" fmla="*/ 6599877 h 6858000"/>
              <a:gd name="connsiteX787" fmla="*/ 5781135 w 6096000"/>
              <a:gd name="connsiteY787" fmla="*/ 6624545 h 6858000"/>
              <a:gd name="connsiteX788" fmla="*/ 5798664 w 6096000"/>
              <a:gd name="connsiteY788" fmla="*/ 6610449 h 6858000"/>
              <a:gd name="connsiteX789" fmla="*/ 5798664 w 6096000"/>
              <a:gd name="connsiteY789" fmla="*/ 6606925 h 6858000"/>
              <a:gd name="connsiteX790" fmla="*/ 5770617 w 6096000"/>
              <a:gd name="connsiteY790" fmla="*/ 6561110 h 6858000"/>
              <a:gd name="connsiteX791" fmla="*/ 5784641 w 6096000"/>
              <a:gd name="connsiteY791" fmla="*/ 6543489 h 6858000"/>
              <a:gd name="connsiteX792" fmla="*/ 5837228 w 6096000"/>
              <a:gd name="connsiteY792" fmla="*/ 6557586 h 6858000"/>
              <a:gd name="connsiteX793" fmla="*/ 5847746 w 6096000"/>
              <a:gd name="connsiteY793" fmla="*/ 6539965 h 6858000"/>
              <a:gd name="connsiteX794" fmla="*/ 5847746 w 6096000"/>
              <a:gd name="connsiteY794" fmla="*/ 6536441 h 6858000"/>
              <a:gd name="connsiteX795" fmla="*/ 5812688 w 6096000"/>
              <a:gd name="connsiteY795" fmla="*/ 6497675 h 6858000"/>
              <a:gd name="connsiteX796" fmla="*/ 5819699 w 6096000"/>
              <a:gd name="connsiteY796" fmla="*/ 6480054 h 6858000"/>
              <a:gd name="connsiteX797" fmla="*/ 5872286 w 6096000"/>
              <a:gd name="connsiteY797" fmla="*/ 6480054 h 6858000"/>
              <a:gd name="connsiteX798" fmla="*/ 5872286 w 6096000"/>
              <a:gd name="connsiteY798" fmla="*/ 6476530 h 6858000"/>
              <a:gd name="connsiteX799" fmla="*/ 5879298 w 6096000"/>
              <a:gd name="connsiteY799" fmla="*/ 6455385 h 6858000"/>
              <a:gd name="connsiteX800" fmla="*/ 5833722 w 6096000"/>
              <a:gd name="connsiteY800" fmla="*/ 6427192 h 6858000"/>
              <a:gd name="connsiteX801" fmla="*/ 5837228 w 6096000"/>
              <a:gd name="connsiteY801" fmla="*/ 6406047 h 6858000"/>
              <a:gd name="connsiteX802" fmla="*/ 5886310 w 6096000"/>
              <a:gd name="connsiteY802" fmla="*/ 6391950 h 6858000"/>
              <a:gd name="connsiteX803" fmla="*/ 5889815 w 6096000"/>
              <a:gd name="connsiteY803" fmla="*/ 6381377 h 6858000"/>
              <a:gd name="connsiteX804" fmla="*/ 5886310 w 6096000"/>
              <a:gd name="connsiteY804" fmla="*/ 6370805 h 6858000"/>
              <a:gd name="connsiteX805" fmla="*/ 5886310 w 6096000"/>
              <a:gd name="connsiteY805" fmla="*/ 6367281 h 6858000"/>
              <a:gd name="connsiteX806" fmla="*/ 5837228 w 6096000"/>
              <a:gd name="connsiteY806" fmla="*/ 6353183 h 6858000"/>
              <a:gd name="connsiteX807" fmla="*/ 5833722 w 6096000"/>
              <a:gd name="connsiteY807" fmla="*/ 6332039 h 6858000"/>
              <a:gd name="connsiteX808" fmla="*/ 5879298 w 6096000"/>
              <a:gd name="connsiteY808" fmla="*/ 6307370 h 6858000"/>
              <a:gd name="connsiteX809" fmla="*/ 5879298 w 6096000"/>
              <a:gd name="connsiteY809" fmla="*/ 6303845 h 6858000"/>
              <a:gd name="connsiteX810" fmla="*/ 5872286 w 6096000"/>
              <a:gd name="connsiteY810" fmla="*/ 6282700 h 6858000"/>
              <a:gd name="connsiteX811" fmla="*/ 5819699 w 6096000"/>
              <a:gd name="connsiteY811" fmla="*/ 6282700 h 6858000"/>
              <a:gd name="connsiteX812" fmla="*/ 5812688 w 6096000"/>
              <a:gd name="connsiteY812" fmla="*/ 6261556 h 6858000"/>
              <a:gd name="connsiteX813" fmla="*/ 5847746 w 6096000"/>
              <a:gd name="connsiteY813" fmla="*/ 6222789 h 6858000"/>
              <a:gd name="connsiteX814" fmla="*/ 5837228 w 6096000"/>
              <a:gd name="connsiteY814" fmla="*/ 6205168 h 6858000"/>
              <a:gd name="connsiteX815" fmla="*/ 5837228 w 6096000"/>
              <a:gd name="connsiteY815" fmla="*/ 6201644 h 6858000"/>
              <a:gd name="connsiteX816" fmla="*/ 5784641 w 6096000"/>
              <a:gd name="connsiteY816" fmla="*/ 6215741 h 6858000"/>
              <a:gd name="connsiteX817" fmla="*/ 5770617 w 6096000"/>
              <a:gd name="connsiteY817" fmla="*/ 6198120 h 6858000"/>
              <a:gd name="connsiteX818" fmla="*/ 5798664 w 6096000"/>
              <a:gd name="connsiteY818" fmla="*/ 6152305 h 6858000"/>
              <a:gd name="connsiteX819" fmla="*/ 5781135 w 6096000"/>
              <a:gd name="connsiteY819" fmla="*/ 6134685 h 6858000"/>
              <a:gd name="connsiteX820" fmla="*/ 5735559 w 6096000"/>
              <a:gd name="connsiteY820" fmla="*/ 6162879 h 6858000"/>
              <a:gd name="connsiteX821" fmla="*/ 5718030 w 6096000"/>
              <a:gd name="connsiteY821" fmla="*/ 6148781 h 6858000"/>
              <a:gd name="connsiteX822" fmla="*/ 5732054 w 6096000"/>
              <a:gd name="connsiteY822" fmla="*/ 6095919 h 6858000"/>
              <a:gd name="connsiteX823" fmla="*/ 5711019 w 6096000"/>
              <a:gd name="connsiteY823" fmla="*/ 6085346 h 6858000"/>
              <a:gd name="connsiteX824" fmla="*/ 5672454 w 6096000"/>
              <a:gd name="connsiteY824" fmla="*/ 6120588 h 6858000"/>
              <a:gd name="connsiteX825" fmla="*/ 5651420 w 6096000"/>
              <a:gd name="connsiteY825" fmla="*/ 6113540 h 6858000"/>
              <a:gd name="connsiteX826" fmla="*/ 5654925 w 6096000"/>
              <a:gd name="connsiteY826" fmla="*/ 6085346 h 6858000"/>
              <a:gd name="connsiteX827" fmla="*/ 5651420 w 6096000"/>
              <a:gd name="connsiteY827" fmla="*/ 6060677 h 6858000"/>
              <a:gd name="connsiteX828" fmla="*/ 5651420 w 6096000"/>
              <a:gd name="connsiteY828" fmla="*/ 6057153 h 6858000"/>
              <a:gd name="connsiteX829" fmla="*/ 5630385 w 6096000"/>
              <a:gd name="connsiteY829" fmla="*/ 6053629 h 6858000"/>
              <a:gd name="connsiteX830" fmla="*/ 5626879 w 6096000"/>
              <a:gd name="connsiteY830" fmla="*/ 6053629 h 6858000"/>
              <a:gd name="connsiteX831" fmla="*/ 5602339 w 6096000"/>
              <a:gd name="connsiteY831" fmla="*/ 6099443 h 6858000"/>
              <a:gd name="connsiteX832" fmla="*/ 5577798 w 6096000"/>
              <a:gd name="connsiteY832" fmla="*/ 6095919 h 6858000"/>
              <a:gd name="connsiteX833" fmla="*/ 5563774 w 6096000"/>
              <a:gd name="connsiteY833" fmla="*/ 6043056 h 6858000"/>
              <a:gd name="connsiteX834" fmla="*/ 5542739 w 6096000"/>
              <a:gd name="connsiteY834" fmla="*/ 6043056 h 6858000"/>
              <a:gd name="connsiteX835" fmla="*/ 0 w 6096000"/>
              <a:gd name="connsiteY835" fmla="*/ 0 h 6858000"/>
              <a:gd name="connsiteX836" fmla="*/ 6096000 w 6096000"/>
              <a:gd name="connsiteY836" fmla="*/ 0 h 6858000"/>
              <a:gd name="connsiteX837" fmla="*/ 6096000 w 6096000"/>
              <a:gd name="connsiteY837" fmla="*/ 6858000 h 6858000"/>
              <a:gd name="connsiteX838" fmla="*/ 0 w 6096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6096000" h="6858000">
                <a:moveTo>
                  <a:pt x="5850675" y="6677576"/>
                </a:moveTo>
                <a:lnTo>
                  <a:pt x="5856788" y="6677576"/>
                </a:lnTo>
                <a:cubicBezTo>
                  <a:pt x="5859414" y="6677576"/>
                  <a:pt x="5861212" y="6677768"/>
                  <a:pt x="5862183" y="6678151"/>
                </a:cubicBezTo>
                <a:cubicBezTo>
                  <a:pt x="5863154" y="6678534"/>
                  <a:pt x="5863913" y="6679115"/>
                  <a:pt x="5864461" y="6679894"/>
                </a:cubicBezTo>
                <a:cubicBezTo>
                  <a:pt x="5865008" y="6680674"/>
                  <a:pt x="5865281" y="6681557"/>
                  <a:pt x="5865281" y="6682541"/>
                </a:cubicBezTo>
                <a:cubicBezTo>
                  <a:pt x="5865281" y="6684073"/>
                  <a:pt x="5864713" y="6685303"/>
                  <a:pt x="5863578" y="6686233"/>
                </a:cubicBezTo>
                <a:cubicBezTo>
                  <a:pt x="5862443" y="6687164"/>
                  <a:pt x="5860316" y="6687628"/>
                  <a:pt x="5857198" y="6687628"/>
                </a:cubicBezTo>
                <a:lnTo>
                  <a:pt x="5850675" y="6687628"/>
                </a:lnTo>
                <a:close/>
                <a:moveTo>
                  <a:pt x="5845300" y="6673064"/>
                </a:moveTo>
                <a:lnTo>
                  <a:pt x="5845300" y="6706378"/>
                </a:lnTo>
                <a:lnTo>
                  <a:pt x="5850675" y="6706378"/>
                </a:lnTo>
                <a:lnTo>
                  <a:pt x="5850675" y="6692224"/>
                </a:lnTo>
                <a:lnTo>
                  <a:pt x="5853834" y="6692224"/>
                </a:lnTo>
                <a:cubicBezTo>
                  <a:pt x="5855722" y="6692224"/>
                  <a:pt x="5857158" y="6692606"/>
                  <a:pt x="5858142" y="6693372"/>
                </a:cubicBezTo>
                <a:cubicBezTo>
                  <a:pt x="5859564" y="6694411"/>
                  <a:pt x="5861438" y="6696996"/>
                  <a:pt x="5863762" y="6701126"/>
                </a:cubicBezTo>
                <a:lnTo>
                  <a:pt x="5866717" y="6706378"/>
                </a:lnTo>
                <a:lnTo>
                  <a:pt x="5873281" y="6706378"/>
                </a:lnTo>
                <a:lnTo>
                  <a:pt x="5869220" y="6699854"/>
                </a:lnTo>
                <a:cubicBezTo>
                  <a:pt x="5867277" y="6696763"/>
                  <a:pt x="5865636" y="6694562"/>
                  <a:pt x="5864296" y="6693249"/>
                </a:cubicBezTo>
                <a:cubicBezTo>
                  <a:pt x="5863585" y="6692566"/>
                  <a:pt x="5862641" y="6691977"/>
                  <a:pt x="5861466" y="6691485"/>
                </a:cubicBezTo>
                <a:cubicBezTo>
                  <a:pt x="5864337" y="6691266"/>
                  <a:pt x="5866642" y="6690254"/>
                  <a:pt x="5868378" y="6688449"/>
                </a:cubicBezTo>
                <a:cubicBezTo>
                  <a:pt x="5870115" y="6686644"/>
                  <a:pt x="5870983" y="6684524"/>
                  <a:pt x="5870983" y="6682090"/>
                </a:cubicBezTo>
                <a:cubicBezTo>
                  <a:pt x="5870983" y="6680367"/>
                  <a:pt x="5870464" y="6678739"/>
                  <a:pt x="5869424" y="6677207"/>
                </a:cubicBezTo>
                <a:cubicBezTo>
                  <a:pt x="5868385" y="6675675"/>
                  <a:pt x="5866990" y="6674602"/>
                  <a:pt x="5865239" y="6673987"/>
                </a:cubicBezTo>
                <a:cubicBezTo>
                  <a:pt x="5863489" y="6673371"/>
                  <a:pt x="5860658" y="6673064"/>
                  <a:pt x="5856747" y="6673064"/>
                </a:cubicBezTo>
                <a:close/>
                <a:moveTo>
                  <a:pt x="4806089" y="6670493"/>
                </a:moveTo>
                <a:cubicBezTo>
                  <a:pt x="4806089" y="6670493"/>
                  <a:pt x="4806089" y="6670493"/>
                  <a:pt x="4809603" y="6670493"/>
                </a:cubicBezTo>
                <a:lnTo>
                  <a:pt x="4809603" y="6674034"/>
                </a:lnTo>
                <a:cubicBezTo>
                  <a:pt x="4809603" y="6684661"/>
                  <a:pt x="4809603" y="6709456"/>
                  <a:pt x="4781492" y="6709456"/>
                </a:cubicBezTo>
                <a:cubicBezTo>
                  <a:pt x="4770950" y="6709456"/>
                  <a:pt x="4763922" y="6705914"/>
                  <a:pt x="4763922" y="6691746"/>
                </a:cubicBezTo>
                <a:cubicBezTo>
                  <a:pt x="4763922" y="6670493"/>
                  <a:pt x="4788520" y="6670493"/>
                  <a:pt x="4806089" y="6670493"/>
                </a:cubicBezTo>
                <a:close/>
                <a:moveTo>
                  <a:pt x="5858881" y="6663422"/>
                </a:moveTo>
                <a:cubicBezTo>
                  <a:pt x="5863202" y="6663422"/>
                  <a:pt x="5867428" y="6664537"/>
                  <a:pt x="5871558" y="6666766"/>
                </a:cubicBezTo>
                <a:cubicBezTo>
                  <a:pt x="5875688" y="6668995"/>
                  <a:pt x="5878909" y="6672182"/>
                  <a:pt x="5881220" y="6676325"/>
                </a:cubicBezTo>
                <a:cubicBezTo>
                  <a:pt x="5883531" y="6680469"/>
                  <a:pt x="5884687" y="6684784"/>
                  <a:pt x="5884687" y="6689269"/>
                </a:cubicBezTo>
                <a:cubicBezTo>
                  <a:pt x="5884687" y="6693728"/>
                  <a:pt x="5883552" y="6698002"/>
                  <a:pt x="5881282" y="6702090"/>
                </a:cubicBezTo>
                <a:cubicBezTo>
                  <a:pt x="5879012" y="6706180"/>
                  <a:pt x="5875825" y="6709366"/>
                  <a:pt x="5871722" y="6711650"/>
                </a:cubicBezTo>
                <a:cubicBezTo>
                  <a:pt x="5867619" y="6713934"/>
                  <a:pt x="5863339" y="6715076"/>
                  <a:pt x="5858881" y="6715076"/>
                </a:cubicBezTo>
                <a:cubicBezTo>
                  <a:pt x="5854422" y="6715076"/>
                  <a:pt x="5850142" y="6713934"/>
                  <a:pt x="5846039" y="6711650"/>
                </a:cubicBezTo>
                <a:cubicBezTo>
                  <a:pt x="5841936" y="6709366"/>
                  <a:pt x="5838742" y="6706180"/>
                  <a:pt x="5836459" y="6702090"/>
                </a:cubicBezTo>
                <a:cubicBezTo>
                  <a:pt x="5834175" y="6698002"/>
                  <a:pt x="5833033" y="6693728"/>
                  <a:pt x="5833033" y="6689269"/>
                </a:cubicBezTo>
                <a:cubicBezTo>
                  <a:pt x="5833033" y="6684784"/>
                  <a:pt x="5834195" y="6680469"/>
                  <a:pt x="5836521" y="6676325"/>
                </a:cubicBezTo>
                <a:cubicBezTo>
                  <a:pt x="5838846" y="6672182"/>
                  <a:pt x="5842066" y="6668995"/>
                  <a:pt x="5846183" y="6666766"/>
                </a:cubicBezTo>
                <a:cubicBezTo>
                  <a:pt x="5850299" y="6664537"/>
                  <a:pt x="5854532" y="6663422"/>
                  <a:pt x="5858881" y="6663422"/>
                </a:cubicBezTo>
                <a:close/>
                <a:moveTo>
                  <a:pt x="5858881" y="6658294"/>
                </a:moveTo>
                <a:cubicBezTo>
                  <a:pt x="5853684" y="6658294"/>
                  <a:pt x="5848610" y="6659627"/>
                  <a:pt x="5843660" y="6662294"/>
                </a:cubicBezTo>
                <a:cubicBezTo>
                  <a:pt x="5838709" y="6664960"/>
                  <a:pt x="5834845" y="6668776"/>
                  <a:pt x="5832069" y="6673741"/>
                </a:cubicBezTo>
                <a:cubicBezTo>
                  <a:pt x="5829293" y="6678704"/>
                  <a:pt x="5827904" y="6683881"/>
                  <a:pt x="5827904" y="6689269"/>
                </a:cubicBezTo>
                <a:cubicBezTo>
                  <a:pt x="5827904" y="6694603"/>
                  <a:pt x="5829272" y="6699732"/>
                  <a:pt x="5832007" y="6704655"/>
                </a:cubicBezTo>
                <a:cubicBezTo>
                  <a:pt x="5834743" y="6709578"/>
                  <a:pt x="5838565" y="6713401"/>
                  <a:pt x="5843474" y="6716122"/>
                </a:cubicBezTo>
                <a:cubicBezTo>
                  <a:pt x="5848385" y="6718843"/>
                  <a:pt x="5853519" y="6720204"/>
                  <a:pt x="5858881" y="6720204"/>
                </a:cubicBezTo>
                <a:cubicBezTo>
                  <a:pt x="5864242" y="6720204"/>
                  <a:pt x="5869376" y="6718843"/>
                  <a:pt x="5874287" y="6716122"/>
                </a:cubicBezTo>
                <a:cubicBezTo>
                  <a:pt x="5879196" y="6713401"/>
                  <a:pt x="5883011" y="6709578"/>
                  <a:pt x="5885733" y="6704655"/>
                </a:cubicBezTo>
                <a:cubicBezTo>
                  <a:pt x="5888454" y="6699732"/>
                  <a:pt x="5889815" y="6694603"/>
                  <a:pt x="5889815" y="6689269"/>
                </a:cubicBezTo>
                <a:cubicBezTo>
                  <a:pt x="5889815" y="6683881"/>
                  <a:pt x="5888434" y="6678704"/>
                  <a:pt x="5885671" y="6673741"/>
                </a:cubicBezTo>
                <a:cubicBezTo>
                  <a:pt x="5882909" y="6668776"/>
                  <a:pt x="5879052" y="6664960"/>
                  <a:pt x="5874101" y="6662294"/>
                </a:cubicBezTo>
                <a:cubicBezTo>
                  <a:pt x="5869151" y="6659627"/>
                  <a:pt x="5864077" y="6658294"/>
                  <a:pt x="5858881" y="6658294"/>
                </a:cubicBezTo>
                <a:close/>
                <a:moveTo>
                  <a:pt x="4995685" y="6628842"/>
                </a:moveTo>
                <a:cubicBezTo>
                  <a:pt x="5013123" y="6628842"/>
                  <a:pt x="5027259" y="6646888"/>
                  <a:pt x="5027259" y="6669149"/>
                </a:cubicBezTo>
                <a:cubicBezTo>
                  <a:pt x="5027259" y="6691410"/>
                  <a:pt x="5013123" y="6709455"/>
                  <a:pt x="4995685" y="6709455"/>
                </a:cubicBezTo>
                <a:cubicBezTo>
                  <a:pt x="4978247" y="6709455"/>
                  <a:pt x="4964111" y="6691410"/>
                  <a:pt x="4964111" y="6669149"/>
                </a:cubicBezTo>
                <a:cubicBezTo>
                  <a:pt x="4964111" y="6646888"/>
                  <a:pt x="4978247" y="6628842"/>
                  <a:pt x="4995685" y="6628842"/>
                </a:cubicBezTo>
                <a:close/>
                <a:moveTo>
                  <a:pt x="4685998" y="6628842"/>
                </a:moveTo>
                <a:cubicBezTo>
                  <a:pt x="4701580" y="6628842"/>
                  <a:pt x="4714212" y="6646888"/>
                  <a:pt x="4714212" y="6669149"/>
                </a:cubicBezTo>
                <a:cubicBezTo>
                  <a:pt x="4714212" y="6691410"/>
                  <a:pt x="4701580" y="6709455"/>
                  <a:pt x="4685998" y="6709455"/>
                </a:cubicBezTo>
                <a:cubicBezTo>
                  <a:pt x="4670415" y="6709455"/>
                  <a:pt x="4657783" y="6691410"/>
                  <a:pt x="4657783" y="6669149"/>
                </a:cubicBezTo>
                <a:cubicBezTo>
                  <a:pt x="4657783" y="6646888"/>
                  <a:pt x="4670415" y="6628842"/>
                  <a:pt x="4685998" y="6628842"/>
                </a:cubicBezTo>
                <a:close/>
                <a:moveTo>
                  <a:pt x="4373622" y="6628842"/>
                </a:moveTo>
                <a:cubicBezTo>
                  <a:pt x="4391060" y="6628842"/>
                  <a:pt x="4405196" y="6646888"/>
                  <a:pt x="4405196" y="6669149"/>
                </a:cubicBezTo>
                <a:cubicBezTo>
                  <a:pt x="4405196" y="6691410"/>
                  <a:pt x="4391060" y="6709455"/>
                  <a:pt x="4373622" y="6709455"/>
                </a:cubicBezTo>
                <a:cubicBezTo>
                  <a:pt x="4356185" y="6709455"/>
                  <a:pt x="4342048" y="6691410"/>
                  <a:pt x="4342048" y="6669149"/>
                </a:cubicBezTo>
                <a:cubicBezTo>
                  <a:pt x="4342048" y="6646888"/>
                  <a:pt x="4356185" y="6628842"/>
                  <a:pt x="4373622" y="6628842"/>
                </a:cubicBezTo>
                <a:close/>
                <a:moveTo>
                  <a:pt x="4918562" y="6623595"/>
                </a:moveTo>
                <a:lnTo>
                  <a:pt x="4918562" y="6719555"/>
                </a:lnTo>
                <a:lnTo>
                  <a:pt x="4930851" y="6719555"/>
                </a:lnTo>
                <a:lnTo>
                  <a:pt x="4930851" y="6623595"/>
                </a:lnTo>
                <a:close/>
                <a:moveTo>
                  <a:pt x="5062189" y="6622125"/>
                </a:moveTo>
                <a:cubicBezTo>
                  <a:pt x="5062189" y="6629091"/>
                  <a:pt x="5062189" y="6639541"/>
                  <a:pt x="5062189" y="6646508"/>
                </a:cubicBezTo>
                <a:lnTo>
                  <a:pt x="5062189" y="6716173"/>
                </a:lnTo>
                <a:cubicBezTo>
                  <a:pt x="5062189" y="6716173"/>
                  <a:pt x="5062189" y="6716173"/>
                  <a:pt x="5076009" y="6716173"/>
                </a:cubicBezTo>
                <a:cubicBezTo>
                  <a:pt x="5076009" y="6716173"/>
                  <a:pt x="5076009" y="6716173"/>
                  <a:pt x="5076009" y="6663924"/>
                </a:cubicBezTo>
                <a:cubicBezTo>
                  <a:pt x="5076009" y="6649991"/>
                  <a:pt x="5082918" y="6629091"/>
                  <a:pt x="5103648" y="6629091"/>
                </a:cubicBezTo>
                <a:cubicBezTo>
                  <a:pt x="5117466" y="6629091"/>
                  <a:pt x="5124377" y="6643024"/>
                  <a:pt x="5124377" y="6660441"/>
                </a:cubicBezTo>
                <a:cubicBezTo>
                  <a:pt x="5124377" y="6660441"/>
                  <a:pt x="5124377" y="6660441"/>
                  <a:pt x="5124377" y="6716173"/>
                </a:cubicBezTo>
                <a:cubicBezTo>
                  <a:pt x="5124377" y="6716173"/>
                  <a:pt x="5124377" y="6716173"/>
                  <a:pt x="5134741" y="6716173"/>
                </a:cubicBezTo>
                <a:cubicBezTo>
                  <a:pt x="5134741" y="6716173"/>
                  <a:pt x="5134741" y="6716173"/>
                  <a:pt x="5134741" y="6656957"/>
                </a:cubicBezTo>
                <a:cubicBezTo>
                  <a:pt x="5134741" y="6636058"/>
                  <a:pt x="5127831" y="6622125"/>
                  <a:pt x="5103648" y="6622125"/>
                </a:cubicBezTo>
                <a:cubicBezTo>
                  <a:pt x="5086373" y="6622125"/>
                  <a:pt x="5079464" y="6632574"/>
                  <a:pt x="5072554" y="6639541"/>
                </a:cubicBezTo>
                <a:cubicBezTo>
                  <a:pt x="5072554" y="6639541"/>
                  <a:pt x="5072554" y="6639541"/>
                  <a:pt x="5072554" y="6622125"/>
                </a:cubicBezTo>
                <a:cubicBezTo>
                  <a:pt x="5072554" y="6622125"/>
                  <a:pt x="5072554" y="6622125"/>
                  <a:pt x="5062189" y="6622125"/>
                </a:cubicBezTo>
                <a:close/>
                <a:moveTo>
                  <a:pt x="4992997" y="6622125"/>
                </a:moveTo>
                <a:cubicBezTo>
                  <a:pt x="4968881" y="6622125"/>
                  <a:pt x="4949332" y="6644080"/>
                  <a:pt x="4949332" y="6671165"/>
                </a:cubicBezTo>
                <a:cubicBezTo>
                  <a:pt x="4949332" y="6698249"/>
                  <a:pt x="4968881" y="6720204"/>
                  <a:pt x="4992997" y="6720204"/>
                </a:cubicBezTo>
                <a:cubicBezTo>
                  <a:pt x="5017113" y="6720204"/>
                  <a:pt x="5036662" y="6698249"/>
                  <a:pt x="5036662" y="6671165"/>
                </a:cubicBezTo>
                <a:cubicBezTo>
                  <a:pt x="5036662" y="6644080"/>
                  <a:pt x="5017113" y="6622125"/>
                  <a:pt x="4992997" y="6622125"/>
                </a:cubicBezTo>
                <a:close/>
                <a:moveTo>
                  <a:pt x="4787851" y="6622125"/>
                </a:moveTo>
                <a:cubicBezTo>
                  <a:pt x="4780813" y="6622125"/>
                  <a:pt x="4766738" y="6622125"/>
                  <a:pt x="4759700" y="6625628"/>
                </a:cubicBezTo>
                <a:cubicBezTo>
                  <a:pt x="4759700" y="6625628"/>
                  <a:pt x="4759700" y="6625628"/>
                  <a:pt x="4759700" y="6639639"/>
                </a:cubicBezTo>
                <a:cubicBezTo>
                  <a:pt x="4770257" y="6632634"/>
                  <a:pt x="4777294" y="6629131"/>
                  <a:pt x="4787851" y="6629131"/>
                </a:cubicBezTo>
                <a:cubicBezTo>
                  <a:pt x="4805445" y="6629131"/>
                  <a:pt x="4808964" y="6639639"/>
                  <a:pt x="4808964" y="6653651"/>
                </a:cubicBezTo>
                <a:cubicBezTo>
                  <a:pt x="4808964" y="6653651"/>
                  <a:pt x="4808964" y="6653651"/>
                  <a:pt x="4808964" y="6660656"/>
                </a:cubicBezTo>
                <a:cubicBezTo>
                  <a:pt x="4784332" y="6660656"/>
                  <a:pt x="4749144" y="6660656"/>
                  <a:pt x="4749144" y="6692181"/>
                </a:cubicBezTo>
                <a:cubicBezTo>
                  <a:pt x="4749144" y="6702690"/>
                  <a:pt x="4752663" y="6720204"/>
                  <a:pt x="4780813" y="6720204"/>
                </a:cubicBezTo>
                <a:cubicBezTo>
                  <a:pt x="4791370" y="6720204"/>
                  <a:pt x="4805445" y="6713198"/>
                  <a:pt x="4808964" y="6702690"/>
                </a:cubicBezTo>
                <a:cubicBezTo>
                  <a:pt x="4808964" y="6702690"/>
                  <a:pt x="4808964" y="6702690"/>
                  <a:pt x="4812483" y="6702690"/>
                </a:cubicBezTo>
                <a:lnTo>
                  <a:pt x="4812483" y="6716701"/>
                </a:lnTo>
                <a:cubicBezTo>
                  <a:pt x="4812483" y="6716701"/>
                  <a:pt x="4812483" y="6716701"/>
                  <a:pt x="4823039" y="6716701"/>
                </a:cubicBezTo>
                <a:cubicBezTo>
                  <a:pt x="4823039" y="6713198"/>
                  <a:pt x="4823039" y="6706193"/>
                  <a:pt x="4823039" y="6699187"/>
                </a:cubicBezTo>
                <a:cubicBezTo>
                  <a:pt x="4823039" y="6699187"/>
                  <a:pt x="4823039" y="6699187"/>
                  <a:pt x="4823039" y="6657154"/>
                </a:cubicBezTo>
                <a:cubicBezTo>
                  <a:pt x="4823039" y="6632634"/>
                  <a:pt x="4812483" y="6622125"/>
                  <a:pt x="4787851" y="6622125"/>
                </a:cubicBezTo>
                <a:close/>
                <a:moveTo>
                  <a:pt x="4546268" y="6622125"/>
                </a:moveTo>
                <a:cubicBezTo>
                  <a:pt x="4546268" y="6629091"/>
                  <a:pt x="4546268" y="6639541"/>
                  <a:pt x="4546268" y="6646508"/>
                </a:cubicBezTo>
                <a:lnTo>
                  <a:pt x="4546268" y="6716173"/>
                </a:lnTo>
                <a:cubicBezTo>
                  <a:pt x="4546268" y="6716173"/>
                  <a:pt x="4546268" y="6716173"/>
                  <a:pt x="4560343" y="6716173"/>
                </a:cubicBezTo>
                <a:cubicBezTo>
                  <a:pt x="4560343" y="6716173"/>
                  <a:pt x="4560343" y="6716173"/>
                  <a:pt x="4560343" y="6663924"/>
                </a:cubicBezTo>
                <a:cubicBezTo>
                  <a:pt x="4560343" y="6649991"/>
                  <a:pt x="4567381" y="6629091"/>
                  <a:pt x="4588494" y="6629091"/>
                </a:cubicBezTo>
                <a:cubicBezTo>
                  <a:pt x="4602569" y="6629091"/>
                  <a:pt x="4609607" y="6643024"/>
                  <a:pt x="4609607" y="6660441"/>
                </a:cubicBezTo>
                <a:cubicBezTo>
                  <a:pt x="4609607" y="6660441"/>
                  <a:pt x="4609607" y="6660441"/>
                  <a:pt x="4609607" y="6716173"/>
                </a:cubicBezTo>
                <a:cubicBezTo>
                  <a:pt x="4609607" y="6716173"/>
                  <a:pt x="4609607" y="6716173"/>
                  <a:pt x="4620163" y="6716173"/>
                </a:cubicBezTo>
                <a:cubicBezTo>
                  <a:pt x="4620163" y="6716173"/>
                  <a:pt x="4620163" y="6716173"/>
                  <a:pt x="4620163" y="6656957"/>
                </a:cubicBezTo>
                <a:cubicBezTo>
                  <a:pt x="4620163" y="6636058"/>
                  <a:pt x="4613125" y="6622125"/>
                  <a:pt x="4588494" y="6622125"/>
                </a:cubicBezTo>
                <a:cubicBezTo>
                  <a:pt x="4570900" y="6622125"/>
                  <a:pt x="4563862" y="6632574"/>
                  <a:pt x="4556824" y="6639541"/>
                </a:cubicBezTo>
                <a:cubicBezTo>
                  <a:pt x="4556824" y="6639541"/>
                  <a:pt x="4556824" y="6639541"/>
                  <a:pt x="4556824" y="6622125"/>
                </a:cubicBezTo>
                <a:cubicBezTo>
                  <a:pt x="4556824" y="6622125"/>
                  <a:pt x="4556824" y="6622125"/>
                  <a:pt x="4546268" y="6622125"/>
                </a:cubicBezTo>
                <a:close/>
                <a:moveTo>
                  <a:pt x="4444159" y="6622125"/>
                </a:moveTo>
                <a:cubicBezTo>
                  <a:pt x="4444159" y="6622125"/>
                  <a:pt x="4444159" y="6622125"/>
                  <a:pt x="4444159" y="6685175"/>
                </a:cubicBezTo>
                <a:cubicBezTo>
                  <a:pt x="4444159" y="6706193"/>
                  <a:pt x="4451196" y="6720204"/>
                  <a:pt x="4475828" y="6720204"/>
                </a:cubicBezTo>
                <a:cubicBezTo>
                  <a:pt x="4493422" y="6720204"/>
                  <a:pt x="4500460" y="6709695"/>
                  <a:pt x="4507498" y="6702690"/>
                </a:cubicBezTo>
                <a:cubicBezTo>
                  <a:pt x="4507498" y="6702690"/>
                  <a:pt x="4507498" y="6702690"/>
                  <a:pt x="4507498" y="6716701"/>
                </a:cubicBezTo>
                <a:cubicBezTo>
                  <a:pt x="4507498" y="6716701"/>
                  <a:pt x="4507498" y="6716701"/>
                  <a:pt x="4518054" y="6716701"/>
                </a:cubicBezTo>
                <a:cubicBezTo>
                  <a:pt x="4518054" y="6709695"/>
                  <a:pt x="4518054" y="6702690"/>
                  <a:pt x="4518054" y="6695684"/>
                </a:cubicBezTo>
                <a:lnTo>
                  <a:pt x="4518054" y="6622125"/>
                </a:lnTo>
                <a:cubicBezTo>
                  <a:pt x="4518054" y="6622125"/>
                  <a:pt x="4518054" y="6622125"/>
                  <a:pt x="4503979" y="6622125"/>
                </a:cubicBezTo>
                <a:cubicBezTo>
                  <a:pt x="4503979" y="6622125"/>
                  <a:pt x="4503979" y="6622125"/>
                  <a:pt x="4503979" y="6674667"/>
                </a:cubicBezTo>
                <a:cubicBezTo>
                  <a:pt x="4503979" y="6692181"/>
                  <a:pt x="4496941" y="6709695"/>
                  <a:pt x="4475828" y="6709695"/>
                </a:cubicBezTo>
                <a:cubicBezTo>
                  <a:pt x="4461753" y="6709695"/>
                  <a:pt x="4454715" y="6699187"/>
                  <a:pt x="4454715" y="6681673"/>
                </a:cubicBezTo>
                <a:cubicBezTo>
                  <a:pt x="4454715" y="6681673"/>
                  <a:pt x="4454715" y="6681673"/>
                  <a:pt x="4454715" y="6622125"/>
                </a:cubicBezTo>
                <a:cubicBezTo>
                  <a:pt x="4454715" y="6622125"/>
                  <a:pt x="4454715" y="6622125"/>
                  <a:pt x="4444159" y="6622125"/>
                </a:cubicBezTo>
                <a:close/>
                <a:moveTo>
                  <a:pt x="4375637" y="6622125"/>
                </a:moveTo>
                <a:cubicBezTo>
                  <a:pt x="4351151" y="6622125"/>
                  <a:pt x="4331300" y="6644080"/>
                  <a:pt x="4331300" y="6671165"/>
                </a:cubicBezTo>
                <a:cubicBezTo>
                  <a:pt x="4331300" y="6698249"/>
                  <a:pt x="4351151" y="6720204"/>
                  <a:pt x="4375637" y="6720204"/>
                </a:cubicBezTo>
                <a:cubicBezTo>
                  <a:pt x="4400124" y="6720204"/>
                  <a:pt x="4419975" y="6698249"/>
                  <a:pt x="4419975" y="6671165"/>
                </a:cubicBezTo>
                <a:cubicBezTo>
                  <a:pt x="4419975" y="6644080"/>
                  <a:pt x="4400124" y="6622125"/>
                  <a:pt x="4375637" y="6622125"/>
                </a:cubicBezTo>
                <a:close/>
                <a:moveTo>
                  <a:pt x="5559303" y="6607346"/>
                </a:moveTo>
                <a:lnTo>
                  <a:pt x="5563333" y="6618095"/>
                </a:lnTo>
                <a:lnTo>
                  <a:pt x="5567364" y="6624813"/>
                </a:lnTo>
                <a:lnTo>
                  <a:pt x="5552585" y="6624813"/>
                </a:lnTo>
                <a:lnTo>
                  <a:pt x="5556616" y="6618095"/>
                </a:lnTo>
                <a:close/>
                <a:moveTo>
                  <a:pt x="5563446" y="6596598"/>
                </a:moveTo>
                <a:cubicBezTo>
                  <a:pt x="5563446" y="6596598"/>
                  <a:pt x="5563446" y="6596598"/>
                  <a:pt x="5553032" y="6600112"/>
                </a:cubicBezTo>
                <a:cubicBezTo>
                  <a:pt x="5553032" y="6600112"/>
                  <a:pt x="5553032" y="6600112"/>
                  <a:pt x="5549562" y="6617682"/>
                </a:cubicBezTo>
                <a:cubicBezTo>
                  <a:pt x="5549562" y="6617682"/>
                  <a:pt x="5549562" y="6617682"/>
                  <a:pt x="5539149" y="6638764"/>
                </a:cubicBezTo>
                <a:cubicBezTo>
                  <a:pt x="5542620" y="6638764"/>
                  <a:pt x="5546091" y="6638764"/>
                  <a:pt x="5549562" y="6642278"/>
                </a:cubicBezTo>
                <a:cubicBezTo>
                  <a:pt x="5549562" y="6642278"/>
                  <a:pt x="5549562" y="6642278"/>
                  <a:pt x="5549562" y="6631737"/>
                </a:cubicBezTo>
                <a:cubicBezTo>
                  <a:pt x="5549562" y="6631737"/>
                  <a:pt x="5549562" y="6631737"/>
                  <a:pt x="5570387" y="6631737"/>
                </a:cubicBezTo>
                <a:cubicBezTo>
                  <a:pt x="5570387" y="6631737"/>
                  <a:pt x="5570387" y="6631737"/>
                  <a:pt x="5570387" y="6638764"/>
                </a:cubicBezTo>
                <a:cubicBezTo>
                  <a:pt x="5573858" y="6638764"/>
                  <a:pt x="5577329" y="6638764"/>
                  <a:pt x="5580800" y="6638764"/>
                </a:cubicBezTo>
                <a:cubicBezTo>
                  <a:pt x="5580800" y="6638764"/>
                  <a:pt x="5580800" y="6638764"/>
                  <a:pt x="5570387" y="6617682"/>
                </a:cubicBezTo>
                <a:lnTo>
                  <a:pt x="5563446" y="6600112"/>
                </a:lnTo>
                <a:cubicBezTo>
                  <a:pt x="5563446" y="6600112"/>
                  <a:pt x="5563446" y="6600112"/>
                  <a:pt x="5563446" y="6596598"/>
                </a:cubicBezTo>
                <a:close/>
                <a:moveTo>
                  <a:pt x="4868451" y="6596597"/>
                </a:moveTo>
                <a:cubicBezTo>
                  <a:pt x="4868451" y="6596597"/>
                  <a:pt x="4868451" y="6596597"/>
                  <a:pt x="4857971" y="6600129"/>
                </a:cubicBezTo>
                <a:cubicBezTo>
                  <a:pt x="4857971" y="6600129"/>
                  <a:pt x="4857971" y="6600129"/>
                  <a:pt x="4857971" y="6621318"/>
                </a:cubicBezTo>
                <a:cubicBezTo>
                  <a:pt x="4857971" y="6621318"/>
                  <a:pt x="4857971" y="6621318"/>
                  <a:pt x="4840505" y="6621318"/>
                </a:cubicBezTo>
                <a:cubicBezTo>
                  <a:pt x="4840505" y="6621318"/>
                  <a:pt x="4840505" y="6621318"/>
                  <a:pt x="4840505" y="6631913"/>
                </a:cubicBezTo>
                <a:cubicBezTo>
                  <a:pt x="4840505" y="6631913"/>
                  <a:pt x="4840505" y="6631913"/>
                  <a:pt x="4857971" y="6631913"/>
                </a:cubicBezTo>
                <a:cubicBezTo>
                  <a:pt x="4857971" y="6631913"/>
                  <a:pt x="4857971" y="6631913"/>
                  <a:pt x="4857971" y="6688419"/>
                </a:cubicBezTo>
                <a:cubicBezTo>
                  <a:pt x="4857971" y="6706077"/>
                  <a:pt x="4857971" y="6720203"/>
                  <a:pt x="4878931" y="6720203"/>
                </a:cubicBezTo>
                <a:cubicBezTo>
                  <a:pt x="4885917" y="6720203"/>
                  <a:pt x="4889410" y="6720203"/>
                  <a:pt x="4892904" y="6716672"/>
                </a:cubicBezTo>
                <a:cubicBezTo>
                  <a:pt x="4892904" y="6716672"/>
                  <a:pt x="4892904" y="6716672"/>
                  <a:pt x="4892904" y="6706077"/>
                </a:cubicBezTo>
                <a:cubicBezTo>
                  <a:pt x="4889410" y="6709608"/>
                  <a:pt x="4885917" y="6709608"/>
                  <a:pt x="4882424" y="6709608"/>
                </a:cubicBezTo>
                <a:cubicBezTo>
                  <a:pt x="4871944" y="6709608"/>
                  <a:pt x="4868451" y="6702546"/>
                  <a:pt x="4868451" y="6695482"/>
                </a:cubicBezTo>
                <a:cubicBezTo>
                  <a:pt x="4868451" y="6695482"/>
                  <a:pt x="4868451" y="6695482"/>
                  <a:pt x="4868451" y="6631913"/>
                </a:cubicBezTo>
                <a:cubicBezTo>
                  <a:pt x="4868451" y="6631913"/>
                  <a:pt x="4868451" y="6631913"/>
                  <a:pt x="4889410" y="6631913"/>
                </a:cubicBezTo>
                <a:lnTo>
                  <a:pt x="4889410" y="6621318"/>
                </a:lnTo>
                <a:cubicBezTo>
                  <a:pt x="4889410" y="6621318"/>
                  <a:pt x="4889410" y="6621318"/>
                  <a:pt x="4868451" y="6621318"/>
                </a:cubicBezTo>
                <a:cubicBezTo>
                  <a:pt x="4868451" y="6621318"/>
                  <a:pt x="4868451" y="6621318"/>
                  <a:pt x="4868451" y="6596597"/>
                </a:cubicBezTo>
                <a:close/>
                <a:moveTo>
                  <a:pt x="5503881" y="6593911"/>
                </a:moveTo>
                <a:cubicBezTo>
                  <a:pt x="5493469" y="6636077"/>
                  <a:pt x="5493469" y="6636077"/>
                  <a:pt x="5493469" y="6636077"/>
                </a:cubicBezTo>
                <a:cubicBezTo>
                  <a:pt x="5496940" y="6636077"/>
                  <a:pt x="5500410" y="6636077"/>
                  <a:pt x="5503881" y="6636077"/>
                </a:cubicBezTo>
                <a:cubicBezTo>
                  <a:pt x="5507352" y="6611481"/>
                  <a:pt x="5507352" y="6611481"/>
                  <a:pt x="5507352" y="6611481"/>
                </a:cubicBezTo>
                <a:cubicBezTo>
                  <a:pt x="5521236" y="6639591"/>
                  <a:pt x="5521236" y="6639591"/>
                  <a:pt x="5521236" y="6639591"/>
                </a:cubicBezTo>
                <a:cubicBezTo>
                  <a:pt x="5524707" y="6639591"/>
                  <a:pt x="5528178" y="6639591"/>
                  <a:pt x="5528178" y="6639591"/>
                </a:cubicBezTo>
                <a:cubicBezTo>
                  <a:pt x="5535119" y="6597425"/>
                  <a:pt x="5535119" y="6597425"/>
                  <a:pt x="5535119" y="6597425"/>
                </a:cubicBezTo>
                <a:cubicBezTo>
                  <a:pt x="5531648" y="6597425"/>
                  <a:pt x="5528178" y="6597425"/>
                  <a:pt x="5528178" y="6597425"/>
                </a:cubicBezTo>
                <a:cubicBezTo>
                  <a:pt x="5524707" y="6625536"/>
                  <a:pt x="5524707" y="6625536"/>
                  <a:pt x="5524707" y="6625536"/>
                </a:cubicBezTo>
                <a:cubicBezTo>
                  <a:pt x="5510824" y="6593911"/>
                  <a:pt x="5510824" y="6593911"/>
                  <a:pt x="5510824" y="6593911"/>
                </a:cubicBezTo>
                <a:cubicBezTo>
                  <a:pt x="5507352" y="6593911"/>
                  <a:pt x="5507352" y="6593911"/>
                  <a:pt x="5503881" y="6593911"/>
                </a:cubicBezTo>
                <a:close/>
                <a:moveTo>
                  <a:pt x="5613044" y="6589881"/>
                </a:moveTo>
                <a:cubicBezTo>
                  <a:pt x="5599071" y="6593432"/>
                  <a:pt x="5588592" y="6596982"/>
                  <a:pt x="5578112" y="6596982"/>
                </a:cubicBezTo>
                <a:cubicBezTo>
                  <a:pt x="5578112" y="6604084"/>
                  <a:pt x="5578112" y="6604084"/>
                  <a:pt x="5578112" y="6604084"/>
                </a:cubicBezTo>
                <a:cubicBezTo>
                  <a:pt x="5585098" y="6604084"/>
                  <a:pt x="5588592" y="6604084"/>
                  <a:pt x="5592084" y="6604084"/>
                </a:cubicBezTo>
                <a:cubicBezTo>
                  <a:pt x="5599071" y="6639592"/>
                  <a:pt x="5599071" y="6639592"/>
                  <a:pt x="5599071" y="6639592"/>
                </a:cubicBezTo>
                <a:cubicBezTo>
                  <a:pt x="5606057" y="6636041"/>
                  <a:pt x="5606057" y="6636041"/>
                  <a:pt x="5606057" y="6636041"/>
                </a:cubicBezTo>
                <a:cubicBezTo>
                  <a:pt x="5599071" y="6600533"/>
                  <a:pt x="5599071" y="6600533"/>
                  <a:pt x="5599071" y="6600533"/>
                </a:cubicBezTo>
                <a:cubicBezTo>
                  <a:pt x="5606057" y="6600533"/>
                  <a:pt x="5609551" y="6600533"/>
                  <a:pt x="5613044" y="6596982"/>
                </a:cubicBezTo>
                <a:close/>
                <a:moveTo>
                  <a:pt x="5468748" y="6589881"/>
                </a:moveTo>
                <a:cubicBezTo>
                  <a:pt x="5468748" y="6589881"/>
                  <a:pt x="5468748" y="6589881"/>
                  <a:pt x="5479228" y="6593240"/>
                </a:cubicBezTo>
                <a:cubicBezTo>
                  <a:pt x="5482720" y="6593240"/>
                  <a:pt x="5482720" y="6596599"/>
                  <a:pt x="5482720" y="6596599"/>
                </a:cubicBezTo>
                <a:cubicBezTo>
                  <a:pt x="5482720" y="6596599"/>
                  <a:pt x="5482720" y="6599957"/>
                  <a:pt x="5482720" y="6599957"/>
                </a:cubicBezTo>
                <a:cubicBezTo>
                  <a:pt x="5482720" y="6599957"/>
                  <a:pt x="5479228" y="6603316"/>
                  <a:pt x="5475734" y="6603316"/>
                </a:cubicBezTo>
                <a:cubicBezTo>
                  <a:pt x="5475734" y="6603316"/>
                  <a:pt x="5475734" y="6603316"/>
                  <a:pt x="5465254" y="6599957"/>
                </a:cubicBezTo>
                <a:cubicBezTo>
                  <a:pt x="5465254" y="6599957"/>
                  <a:pt x="5465254" y="6599957"/>
                  <a:pt x="5468748" y="6596599"/>
                </a:cubicBezTo>
                <a:cubicBezTo>
                  <a:pt x="5468748" y="6596599"/>
                  <a:pt x="5468748" y="6596599"/>
                  <a:pt x="5468748" y="6589881"/>
                </a:cubicBezTo>
                <a:close/>
                <a:moveTo>
                  <a:pt x="4918562" y="6587995"/>
                </a:moveTo>
                <a:lnTo>
                  <a:pt x="4918562" y="6601689"/>
                </a:lnTo>
                <a:lnTo>
                  <a:pt x="4930851" y="6601689"/>
                </a:lnTo>
                <a:lnTo>
                  <a:pt x="4930851" y="6587995"/>
                </a:lnTo>
                <a:close/>
                <a:moveTo>
                  <a:pt x="5619762" y="6585849"/>
                </a:moveTo>
                <a:cubicBezTo>
                  <a:pt x="5633582" y="6628843"/>
                  <a:pt x="5633582" y="6628843"/>
                  <a:pt x="5633582" y="6628843"/>
                </a:cubicBezTo>
                <a:cubicBezTo>
                  <a:pt x="5637036" y="6625260"/>
                  <a:pt x="5640491" y="6625260"/>
                  <a:pt x="5643946" y="6625260"/>
                </a:cubicBezTo>
                <a:cubicBezTo>
                  <a:pt x="5630127" y="6585849"/>
                  <a:pt x="5630127" y="6585849"/>
                  <a:pt x="5630127" y="6585849"/>
                </a:cubicBezTo>
                <a:cubicBezTo>
                  <a:pt x="5626671" y="6585849"/>
                  <a:pt x="5623217" y="6585849"/>
                  <a:pt x="5619762" y="6585849"/>
                </a:cubicBezTo>
                <a:close/>
                <a:moveTo>
                  <a:pt x="4250688" y="6585849"/>
                </a:moveTo>
                <a:lnTo>
                  <a:pt x="4250688" y="6716173"/>
                </a:lnTo>
                <a:lnTo>
                  <a:pt x="4265467" y="6716173"/>
                </a:lnTo>
                <a:lnTo>
                  <a:pt x="4265467" y="6657057"/>
                </a:lnTo>
                <a:lnTo>
                  <a:pt x="4311148" y="6657057"/>
                </a:lnTo>
                <a:lnTo>
                  <a:pt x="4311148" y="6646309"/>
                </a:lnTo>
                <a:lnTo>
                  <a:pt x="4265467" y="6646309"/>
                </a:lnTo>
                <a:lnTo>
                  <a:pt x="4265467" y="6596597"/>
                </a:lnTo>
                <a:lnTo>
                  <a:pt x="4313835" y="6596597"/>
                </a:lnTo>
                <a:lnTo>
                  <a:pt x="4313835" y="6585849"/>
                </a:lnTo>
                <a:close/>
                <a:moveTo>
                  <a:pt x="5465143" y="6579132"/>
                </a:moveTo>
                <a:cubicBezTo>
                  <a:pt x="5465143" y="6579132"/>
                  <a:pt x="5465143" y="6579132"/>
                  <a:pt x="5458200" y="6596599"/>
                </a:cubicBezTo>
                <a:cubicBezTo>
                  <a:pt x="5458200" y="6596599"/>
                  <a:pt x="5458200" y="6596599"/>
                  <a:pt x="5458200" y="6600091"/>
                </a:cubicBezTo>
                <a:cubicBezTo>
                  <a:pt x="5458200" y="6600091"/>
                  <a:pt x="5458200" y="6600091"/>
                  <a:pt x="5447788" y="6617558"/>
                </a:cubicBezTo>
                <a:cubicBezTo>
                  <a:pt x="5451259" y="6621051"/>
                  <a:pt x="5454730" y="6621051"/>
                  <a:pt x="5458200" y="6621051"/>
                </a:cubicBezTo>
                <a:cubicBezTo>
                  <a:pt x="5458200" y="6621051"/>
                  <a:pt x="5458200" y="6621051"/>
                  <a:pt x="5461671" y="6607078"/>
                </a:cubicBezTo>
                <a:cubicBezTo>
                  <a:pt x="5461671" y="6607078"/>
                  <a:pt x="5461671" y="6607078"/>
                  <a:pt x="5472084" y="6610572"/>
                </a:cubicBezTo>
                <a:cubicBezTo>
                  <a:pt x="5472084" y="6610572"/>
                  <a:pt x="5472084" y="6610572"/>
                  <a:pt x="5472084" y="6628037"/>
                </a:cubicBezTo>
                <a:cubicBezTo>
                  <a:pt x="5475555" y="6628037"/>
                  <a:pt x="5479026" y="6631531"/>
                  <a:pt x="5482497" y="6631531"/>
                </a:cubicBezTo>
                <a:cubicBezTo>
                  <a:pt x="5482497" y="6631531"/>
                  <a:pt x="5482497" y="6631531"/>
                  <a:pt x="5479026" y="6610572"/>
                </a:cubicBezTo>
                <a:cubicBezTo>
                  <a:pt x="5485968" y="6610572"/>
                  <a:pt x="5489438" y="6603585"/>
                  <a:pt x="5489438" y="6600091"/>
                </a:cubicBezTo>
                <a:cubicBezTo>
                  <a:pt x="5489438" y="6600091"/>
                  <a:pt x="5489438" y="6596599"/>
                  <a:pt x="5489438" y="6596599"/>
                </a:cubicBezTo>
                <a:cubicBezTo>
                  <a:pt x="5489438" y="6593105"/>
                  <a:pt x="5489438" y="6589612"/>
                  <a:pt x="5482497" y="6586119"/>
                </a:cubicBezTo>
                <a:cubicBezTo>
                  <a:pt x="5482497" y="6586119"/>
                  <a:pt x="5482497" y="6586119"/>
                  <a:pt x="5465143" y="6579132"/>
                </a:cubicBezTo>
                <a:close/>
                <a:moveTo>
                  <a:pt x="5670241" y="6576425"/>
                </a:moveTo>
                <a:cubicBezTo>
                  <a:pt x="5673696" y="6576866"/>
                  <a:pt x="5677151" y="6578629"/>
                  <a:pt x="5678878" y="6582156"/>
                </a:cubicBezTo>
                <a:cubicBezTo>
                  <a:pt x="5678878" y="6585683"/>
                  <a:pt x="5678878" y="6589209"/>
                  <a:pt x="5678878" y="6589209"/>
                </a:cubicBezTo>
                <a:cubicBezTo>
                  <a:pt x="5678878" y="6592736"/>
                  <a:pt x="5678878" y="6596264"/>
                  <a:pt x="5675423" y="6599790"/>
                </a:cubicBezTo>
                <a:cubicBezTo>
                  <a:pt x="5675423" y="6599790"/>
                  <a:pt x="5675423" y="6599790"/>
                  <a:pt x="5671968" y="6603317"/>
                </a:cubicBezTo>
                <a:cubicBezTo>
                  <a:pt x="5668514" y="6603317"/>
                  <a:pt x="5661604" y="6603317"/>
                  <a:pt x="5658149" y="6599790"/>
                </a:cubicBezTo>
                <a:cubicBezTo>
                  <a:pt x="5654694" y="6599790"/>
                  <a:pt x="5654694" y="6596264"/>
                  <a:pt x="5654694" y="6596264"/>
                </a:cubicBezTo>
                <a:cubicBezTo>
                  <a:pt x="5654694" y="6596264"/>
                  <a:pt x="5654694" y="6592736"/>
                  <a:pt x="5654694" y="6589209"/>
                </a:cubicBezTo>
                <a:cubicBezTo>
                  <a:pt x="5654694" y="6585683"/>
                  <a:pt x="5654694" y="6582156"/>
                  <a:pt x="5661604" y="6578629"/>
                </a:cubicBezTo>
                <a:cubicBezTo>
                  <a:pt x="5663332" y="6576866"/>
                  <a:pt x="5666786" y="6575984"/>
                  <a:pt x="5670241" y="6576425"/>
                </a:cubicBezTo>
                <a:close/>
                <a:moveTo>
                  <a:pt x="4714738" y="6575100"/>
                </a:moveTo>
                <a:cubicBezTo>
                  <a:pt x="4714738" y="6575100"/>
                  <a:pt x="4714738" y="6575100"/>
                  <a:pt x="4714738" y="6638804"/>
                </a:cubicBezTo>
                <a:cubicBezTo>
                  <a:pt x="4714738" y="6631726"/>
                  <a:pt x="4704048" y="6621108"/>
                  <a:pt x="4686231" y="6621108"/>
                </a:cubicBezTo>
                <a:cubicBezTo>
                  <a:pt x="4657724" y="6621108"/>
                  <a:pt x="4647034" y="6642343"/>
                  <a:pt x="4647034" y="6670656"/>
                </a:cubicBezTo>
                <a:cubicBezTo>
                  <a:pt x="4647034" y="6698969"/>
                  <a:pt x="4657724" y="6720203"/>
                  <a:pt x="4686231" y="6720203"/>
                </a:cubicBezTo>
                <a:cubicBezTo>
                  <a:pt x="4700484" y="6720203"/>
                  <a:pt x="4707611" y="6716664"/>
                  <a:pt x="4714738" y="6702507"/>
                </a:cubicBezTo>
                <a:cubicBezTo>
                  <a:pt x="4714738" y="6702507"/>
                  <a:pt x="4714738" y="6702507"/>
                  <a:pt x="4714738" y="6716664"/>
                </a:cubicBezTo>
                <a:cubicBezTo>
                  <a:pt x="4714738" y="6716664"/>
                  <a:pt x="4714738" y="6716664"/>
                  <a:pt x="4728991" y="6716664"/>
                </a:cubicBezTo>
                <a:lnTo>
                  <a:pt x="4728991" y="6575100"/>
                </a:lnTo>
                <a:cubicBezTo>
                  <a:pt x="4728991" y="6575100"/>
                  <a:pt x="4728991" y="6575100"/>
                  <a:pt x="4714738" y="6575100"/>
                </a:cubicBezTo>
                <a:close/>
                <a:moveTo>
                  <a:pt x="5672161" y="6569584"/>
                </a:moveTo>
                <a:cubicBezTo>
                  <a:pt x="5666338" y="6568289"/>
                  <a:pt x="5660068" y="6569152"/>
                  <a:pt x="5654694" y="6572607"/>
                </a:cubicBezTo>
                <a:cubicBezTo>
                  <a:pt x="5647528" y="6576062"/>
                  <a:pt x="5643946" y="6582972"/>
                  <a:pt x="5643946" y="6589881"/>
                </a:cubicBezTo>
                <a:cubicBezTo>
                  <a:pt x="5643946" y="6593336"/>
                  <a:pt x="5647528" y="6596791"/>
                  <a:pt x="5647528" y="6600246"/>
                </a:cubicBezTo>
                <a:cubicBezTo>
                  <a:pt x="5654694" y="6610611"/>
                  <a:pt x="5669025" y="6614065"/>
                  <a:pt x="5676191" y="6607156"/>
                </a:cubicBezTo>
                <a:cubicBezTo>
                  <a:pt x="5683357" y="6607156"/>
                  <a:pt x="5683357" y="6603701"/>
                  <a:pt x="5686939" y="6600246"/>
                </a:cubicBezTo>
                <a:cubicBezTo>
                  <a:pt x="5686939" y="6596791"/>
                  <a:pt x="5686939" y="6593336"/>
                  <a:pt x="5686939" y="6589881"/>
                </a:cubicBezTo>
                <a:cubicBezTo>
                  <a:pt x="5686939" y="6586427"/>
                  <a:pt x="5686939" y="6582972"/>
                  <a:pt x="5686939" y="6579517"/>
                </a:cubicBezTo>
                <a:cubicBezTo>
                  <a:pt x="5683357" y="6574334"/>
                  <a:pt x="5677982" y="6570880"/>
                  <a:pt x="5672161" y="6569584"/>
                </a:cubicBezTo>
                <a:close/>
                <a:moveTo>
                  <a:pt x="5429909" y="6561666"/>
                </a:moveTo>
                <a:cubicBezTo>
                  <a:pt x="5408825" y="6596598"/>
                  <a:pt x="5408825" y="6596598"/>
                  <a:pt x="5408825" y="6596598"/>
                </a:cubicBezTo>
                <a:cubicBezTo>
                  <a:pt x="5415853" y="6603584"/>
                  <a:pt x="5422881" y="6607078"/>
                  <a:pt x="5433423" y="6614064"/>
                </a:cubicBezTo>
                <a:cubicBezTo>
                  <a:pt x="5436937" y="6607078"/>
                  <a:pt x="5436937" y="6607078"/>
                  <a:pt x="5436937" y="6607078"/>
                </a:cubicBezTo>
                <a:cubicBezTo>
                  <a:pt x="5419367" y="6596598"/>
                  <a:pt x="5419367" y="6596598"/>
                  <a:pt x="5419367" y="6596598"/>
                </a:cubicBezTo>
                <a:cubicBezTo>
                  <a:pt x="5426395" y="6586119"/>
                  <a:pt x="5426395" y="6586119"/>
                  <a:pt x="5426395" y="6586119"/>
                </a:cubicBezTo>
                <a:cubicBezTo>
                  <a:pt x="5436937" y="6593105"/>
                  <a:pt x="5436937" y="6593105"/>
                  <a:pt x="5436937" y="6593105"/>
                </a:cubicBezTo>
                <a:cubicBezTo>
                  <a:pt x="5440450" y="6586119"/>
                  <a:pt x="5440450" y="6586119"/>
                  <a:pt x="5440450" y="6586119"/>
                </a:cubicBezTo>
                <a:cubicBezTo>
                  <a:pt x="5436937" y="6586119"/>
                  <a:pt x="5433423" y="6582625"/>
                  <a:pt x="5429909" y="6579132"/>
                </a:cubicBezTo>
                <a:lnTo>
                  <a:pt x="5433423" y="6572146"/>
                </a:lnTo>
                <a:cubicBezTo>
                  <a:pt x="5440450" y="6575638"/>
                  <a:pt x="5443964" y="6579132"/>
                  <a:pt x="5450992" y="6582625"/>
                </a:cubicBezTo>
                <a:cubicBezTo>
                  <a:pt x="5454506" y="6575638"/>
                  <a:pt x="5454506" y="6575638"/>
                  <a:pt x="5454506" y="6575638"/>
                </a:cubicBezTo>
                <a:cubicBezTo>
                  <a:pt x="5447478" y="6572146"/>
                  <a:pt x="5436937" y="6565159"/>
                  <a:pt x="5429909" y="6561666"/>
                </a:cubicBezTo>
                <a:close/>
                <a:moveTo>
                  <a:pt x="5707361" y="6533452"/>
                </a:moveTo>
                <a:cubicBezTo>
                  <a:pt x="5703868" y="6536978"/>
                  <a:pt x="5703868" y="6536978"/>
                  <a:pt x="5700375" y="6540505"/>
                </a:cubicBezTo>
                <a:cubicBezTo>
                  <a:pt x="5717840" y="6558139"/>
                  <a:pt x="5717840" y="6558139"/>
                  <a:pt x="5717840" y="6558139"/>
                </a:cubicBezTo>
                <a:cubicBezTo>
                  <a:pt x="5689895" y="6551086"/>
                  <a:pt x="5689895" y="6551086"/>
                  <a:pt x="5689895" y="6551086"/>
                </a:cubicBezTo>
                <a:cubicBezTo>
                  <a:pt x="5686402" y="6551086"/>
                  <a:pt x="5686402" y="6554612"/>
                  <a:pt x="5682908" y="6554612"/>
                </a:cubicBezTo>
                <a:cubicBezTo>
                  <a:pt x="5707361" y="6589881"/>
                  <a:pt x="5707361" y="6589881"/>
                  <a:pt x="5707361" y="6589881"/>
                </a:cubicBezTo>
                <a:cubicBezTo>
                  <a:pt x="5710854" y="6586354"/>
                  <a:pt x="5710854" y="6586354"/>
                  <a:pt x="5714348" y="6582827"/>
                </a:cubicBezTo>
                <a:cubicBezTo>
                  <a:pt x="5700375" y="6561666"/>
                  <a:pt x="5700375" y="6561666"/>
                  <a:pt x="5700375" y="6561666"/>
                </a:cubicBezTo>
                <a:cubicBezTo>
                  <a:pt x="5728320" y="6572246"/>
                  <a:pt x="5728320" y="6572246"/>
                  <a:pt x="5728320" y="6572246"/>
                </a:cubicBezTo>
                <a:cubicBezTo>
                  <a:pt x="5731814" y="6568720"/>
                  <a:pt x="5731814" y="6568720"/>
                  <a:pt x="5735307" y="6565193"/>
                </a:cubicBezTo>
                <a:cubicBezTo>
                  <a:pt x="5707361" y="6533452"/>
                  <a:pt x="5707361" y="6533452"/>
                  <a:pt x="5707361" y="6533452"/>
                </a:cubicBezTo>
                <a:close/>
                <a:moveTo>
                  <a:pt x="5399008" y="6533452"/>
                </a:moveTo>
                <a:cubicBezTo>
                  <a:pt x="5399008" y="6533452"/>
                  <a:pt x="5399008" y="6533452"/>
                  <a:pt x="5391980" y="6536965"/>
                </a:cubicBezTo>
                <a:cubicBezTo>
                  <a:pt x="5395494" y="6540479"/>
                  <a:pt x="5399008" y="6543993"/>
                  <a:pt x="5402522" y="6547507"/>
                </a:cubicBezTo>
                <a:cubicBezTo>
                  <a:pt x="5402522" y="6547507"/>
                  <a:pt x="5402522" y="6547507"/>
                  <a:pt x="5377924" y="6572104"/>
                </a:cubicBezTo>
                <a:cubicBezTo>
                  <a:pt x="5377924" y="6572104"/>
                  <a:pt x="5377924" y="6572104"/>
                  <a:pt x="5384952" y="6579132"/>
                </a:cubicBezTo>
                <a:cubicBezTo>
                  <a:pt x="5384952" y="6579132"/>
                  <a:pt x="5384952" y="6579132"/>
                  <a:pt x="5409548" y="6554535"/>
                </a:cubicBezTo>
                <a:cubicBezTo>
                  <a:pt x="5413062" y="6554535"/>
                  <a:pt x="5416576" y="6558048"/>
                  <a:pt x="5420090" y="6561562"/>
                </a:cubicBezTo>
                <a:cubicBezTo>
                  <a:pt x="5420090" y="6561562"/>
                  <a:pt x="5420090" y="6561562"/>
                  <a:pt x="5423604" y="6554535"/>
                </a:cubicBezTo>
                <a:cubicBezTo>
                  <a:pt x="5413062" y="6547507"/>
                  <a:pt x="5406036" y="6540479"/>
                  <a:pt x="5399008" y="6533452"/>
                </a:cubicBezTo>
                <a:close/>
                <a:moveTo>
                  <a:pt x="5728589" y="6522703"/>
                </a:moveTo>
                <a:lnTo>
                  <a:pt x="5746055" y="6529421"/>
                </a:lnTo>
                <a:lnTo>
                  <a:pt x="5746055" y="6533452"/>
                </a:lnTo>
                <a:lnTo>
                  <a:pt x="5739337" y="6540170"/>
                </a:lnTo>
                <a:lnTo>
                  <a:pt x="5735307" y="6533452"/>
                </a:lnTo>
                <a:close/>
                <a:moveTo>
                  <a:pt x="5724942" y="6515985"/>
                </a:moveTo>
                <a:lnTo>
                  <a:pt x="5717840" y="6522927"/>
                </a:lnTo>
                <a:cubicBezTo>
                  <a:pt x="5717840" y="6522927"/>
                  <a:pt x="5717840" y="6522927"/>
                  <a:pt x="5724942" y="6533339"/>
                </a:cubicBezTo>
                <a:cubicBezTo>
                  <a:pt x="5724942" y="6533339"/>
                  <a:pt x="5724942" y="6533339"/>
                  <a:pt x="5742696" y="6557635"/>
                </a:cubicBezTo>
                <a:cubicBezTo>
                  <a:pt x="5742696" y="6557635"/>
                  <a:pt x="5746247" y="6554165"/>
                  <a:pt x="5746247" y="6554165"/>
                </a:cubicBezTo>
                <a:cubicBezTo>
                  <a:pt x="5746247" y="6554165"/>
                  <a:pt x="5746247" y="6554165"/>
                  <a:pt x="5742696" y="6547223"/>
                </a:cubicBezTo>
                <a:cubicBezTo>
                  <a:pt x="5742696" y="6547223"/>
                  <a:pt x="5742696" y="6547223"/>
                  <a:pt x="5753349" y="6533339"/>
                </a:cubicBezTo>
                <a:cubicBezTo>
                  <a:pt x="5753349" y="6533339"/>
                  <a:pt x="5753349" y="6533339"/>
                  <a:pt x="5760450" y="6533339"/>
                </a:cubicBezTo>
                <a:cubicBezTo>
                  <a:pt x="5764002" y="6533339"/>
                  <a:pt x="5764002" y="6533339"/>
                  <a:pt x="5764002" y="6533339"/>
                </a:cubicBezTo>
                <a:cubicBezTo>
                  <a:pt x="5764002" y="6529868"/>
                  <a:pt x="5767552" y="6529868"/>
                  <a:pt x="5767552" y="6526397"/>
                </a:cubicBezTo>
                <a:cubicBezTo>
                  <a:pt x="5767552" y="6526397"/>
                  <a:pt x="5767552" y="6526397"/>
                  <a:pt x="5724942" y="6515985"/>
                </a:cubicBezTo>
                <a:close/>
                <a:moveTo>
                  <a:pt x="5370198" y="6501206"/>
                </a:moveTo>
                <a:cubicBezTo>
                  <a:pt x="5334930" y="6526286"/>
                  <a:pt x="5334930" y="6526286"/>
                  <a:pt x="5334930" y="6526286"/>
                </a:cubicBezTo>
                <a:cubicBezTo>
                  <a:pt x="5338457" y="6529869"/>
                  <a:pt x="5338457" y="6529869"/>
                  <a:pt x="5341984" y="6533452"/>
                </a:cubicBezTo>
                <a:cubicBezTo>
                  <a:pt x="5363145" y="6519121"/>
                  <a:pt x="5363145" y="6519121"/>
                  <a:pt x="5363145" y="6519121"/>
                </a:cubicBezTo>
                <a:cubicBezTo>
                  <a:pt x="5352564" y="6547782"/>
                  <a:pt x="5352564" y="6547782"/>
                  <a:pt x="5352564" y="6547782"/>
                </a:cubicBezTo>
                <a:cubicBezTo>
                  <a:pt x="5356091" y="6551366"/>
                  <a:pt x="5356091" y="6551366"/>
                  <a:pt x="5359618" y="6554948"/>
                </a:cubicBezTo>
                <a:cubicBezTo>
                  <a:pt x="5391359" y="6526286"/>
                  <a:pt x="5391359" y="6526286"/>
                  <a:pt x="5391359" y="6526286"/>
                </a:cubicBezTo>
                <a:cubicBezTo>
                  <a:pt x="5391359" y="6522703"/>
                  <a:pt x="5387833" y="6522703"/>
                  <a:pt x="5387833" y="6519121"/>
                </a:cubicBezTo>
                <a:cubicBezTo>
                  <a:pt x="5366672" y="6537034"/>
                  <a:pt x="5366672" y="6537034"/>
                  <a:pt x="5366672" y="6537034"/>
                </a:cubicBezTo>
                <a:cubicBezTo>
                  <a:pt x="5377252" y="6508372"/>
                  <a:pt x="5377252" y="6508372"/>
                  <a:pt x="5377252" y="6508372"/>
                </a:cubicBezTo>
                <a:cubicBezTo>
                  <a:pt x="5373725" y="6504789"/>
                  <a:pt x="5373725" y="6504789"/>
                  <a:pt x="5370198" y="6501206"/>
                </a:cubicBezTo>
                <a:close/>
                <a:moveTo>
                  <a:pt x="5739338" y="6490458"/>
                </a:moveTo>
                <a:lnTo>
                  <a:pt x="5735307" y="6498519"/>
                </a:lnTo>
                <a:lnTo>
                  <a:pt x="5774270" y="6518673"/>
                </a:lnTo>
                <a:lnTo>
                  <a:pt x="5787706" y="6494489"/>
                </a:lnTo>
                <a:lnTo>
                  <a:pt x="5780988" y="6490458"/>
                </a:lnTo>
                <a:lnTo>
                  <a:pt x="5770239" y="6509268"/>
                </a:lnTo>
                <a:close/>
                <a:moveTo>
                  <a:pt x="5363634" y="6487771"/>
                </a:moveTo>
                <a:cubicBezTo>
                  <a:pt x="5328212" y="6508933"/>
                  <a:pt x="5328212" y="6508933"/>
                  <a:pt x="5328212" y="6508933"/>
                </a:cubicBezTo>
                <a:cubicBezTo>
                  <a:pt x="5328212" y="6508933"/>
                  <a:pt x="5328212" y="6512459"/>
                  <a:pt x="5331754" y="6515986"/>
                </a:cubicBezTo>
                <a:cubicBezTo>
                  <a:pt x="5367176" y="6494825"/>
                  <a:pt x="5367176" y="6494825"/>
                  <a:pt x="5367176" y="6494825"/>
                </a:cubicBezTo>
                <a:cubicBezTo>
                  <a:pt x="5367176" y="6491298"/>
                  <a:pt x="5363634" y="6491298"/>
                  <a:pt x="5363634" y="6487771"/>
                </a:cubicBezTo>
                <a:close/>
                <a:moveTo>
                  <a:pt x="5354927" y="6454161"/>
                </a:moveTo>
                <a:cubicBezTo>
                  <a:pt x="5356683" y="6454602"/>
                  <a:pt x="5358437" y="6456365"/>
                  <a:pt x="5360192" y="6459892"/>
                </a:cubicBezTo>
                <a:cubicBezTo>
                  <a:pt x="5391785" y="6537483"/>
                  <a:pt x="5465500" y="6590385"/>
                  <a:pt x="5553257" y="6590385"/>
                </a:cubicBezTo>
                <a:cubicBezTo>
                  <a:pt x="5641012" y="6590385"/>
                  <a:pt x="5714728" y="6537483"/>
                  <a:pt x="5746320" y="6459892"/>
                </a:cubicBezTo>
                <a:cubicBezTo>
                  <a:pt x="5748075" y="6456365"/>
                  <a:pt x="5749831" y="6454602"/>
                  <a:pt x="5751586" y="6454161"/>
                </a:cubicBezTo>
                <a:cubicBezTo>
                  <a:pt x="5753340" y="6453721"/>
                  <a:pt x="5755096" y="6454602"/>
                  <a:pt x="5756851" y="6456365"/>
                </a:cubicBezTo>
                <a:cubicBezTo>
                  <a:pt x="5756851" y="6456365"/>
                  <a:pt x="5756851" y="6456365"/>
                  <a:pt x="5795464" y="6466946"/>
                </a:cubicBezTo>
                <a:cubicBezTo>
                  <a:pt x="5798974" y="6470473"/>
                  <a:pt x="5802484" y="6473999"/>
                  <a:pt x="5802484" y="6477526"/>
                </a:cubicBezTo>
                <a:cubicBezTo>
                  <a:pt x="5763871" y="6579804"/>
                  <a:pt x="5665585" y="6650341"/>
                  <a:pt x="5553257" y="6650341"/>
                </a:cubicBezTo>
                <a:cubicBezTo>
                  <a:pt x="5440929" y="6650341"/>
                  <a:pt x="5342641" y="6579804"/>
                  <a:pt x="5304028" y="6481054"/>
                </a:cubicBezTo>
                <a:cubicBezTo>
                  <a:pt x="5304028" y="6473999"/>
                  <a:pt x="5304028" y="6470473"/>
                  <a:pt x="5311049" y="6466946"/>
                </a:cubicBezTo>
                <a:cubicBezTo>
                  <a:pt x="5311049" y="6466946"/>
                  <a:pt x="5311049" y="6466946"/>
                  <a:pt x="5349662" y="6456365"/>
                </a:cubicBezTo>
                <a:cubicBezTo>
                  <a:pt x="5351417" y="6454602"/>
                  <a:pt x="5353172" y="6453721"/>
                  <a:pt x="5354927" y="6454161"/>
                </a:cubicBezTo>
                <a:close/>
                <a:moveTo>
                  <a:pt x="5507442" y="6448323"/>
                </a:moveTo>
                <a:cubicBezTo>
                  <a:pt x="5510935" y="6444777"/>
                  <a:pt x="5514428" y="6444777"/>
                  <a:pt x="5517922" y="6448323"/>
                </a:cubicBezTo>
                <a:cubicBezTo>
                  <a:pt x="5517922" y="6448323"/>
                  <a:pt x="5521414" y="6451869"/>
                  <a:pt x="5521414" y="6455414"/>
                </a:cubicBezTo>
                <a:cubicBezTo>
                  <a:pt x="5521414" y="6455414"/>
                  <a:pt x="5528401" y="6558233"/>
                  <a:pt x="5528401" y="6558233"/>
                </a:cubicBezTo>
                <a:cubicBezTo>
                  <a:pt x="5528401" y="6565324"/>
                  <a:pt x="5528401" y="6568870"/>
                  <a:pt x="5524908" y="6568870"/>
                </a:cubicBezTo>
                <a:cubicBezTo>
                  <a:pt x="5524908" y="6572415"/>
                  <a:pt x="5521414" y="6572415"/>
                  <a:pt x="5517922" y="6568870"/>
                </a:cubicBezTo>
                <a:cubicBezTo>
                  <a:pt x="5472509" y="6558233"/>
                  <a:pt x="5441070" y="6540506"/>
                  <a:pt x="5409632" y="6505050"/>
                </a:cubicBezTo>
                <a:cubicBezTo>
                  <a:pt x="5406138" y="6505050"/>
                  <a:pt x="5406138" y="6501505"/>
                  <a:pt x="5406138" y="6501505"/>
                </a:cubicBezTo>
                <a:cubicBezTo>
                  <a:pt x="5406138" y="6497960"/>
                  <a:pt x="5406138" y="6497960"/>
                  <a:pt x="5406138" y="6497960"/>
                </a:cubicBezTo>
                <a:cubicBezTo>
                  <a:pt x="5406138" y="6494415"/>
                  <a:pt x="5409632" y="6494415"/>
                  <a:pt x="5413124" y="6494415"/>
                </a:cubicBezTo>
                <a:cubicBezTo>
                  <a:pt x="5413124" y="6494415"/>
                  <a:pt x="5413124" y="6494415"/>
                  <a:pt x="5507442" y="6448323"/>
                </a:cubicBezTo>
                <a:close/>
                <a:moveTo>
                  <a:pt x="5592084" y="6444777"/>
                </a:moveTo>
                <a:cubicBezTo>
                  <a:pt x="5595578" y="6444777"/>
                  <a:pt x="5599071" y="6444777"/>
                  <a:pt x="5602565" y="6444777"/>
                </a:cubicBezTo>
                <a:cubicBezTo>
                  <a:pt x="5602565" y="6444777"/>
                  <a:pt x="5602565" y="6444777"/>
                  <a:pt x="5693388" y="6490688"/>
                </a:cubicBezTo>
                <a:cubicBezTo>
                  <a:pt x="5696882" y="6494220"/>
                  <a:pt x="5700375" y="6494220"/>
                  <a:pt x="5700375" y="6497752"/>
                </a:cubicBezTo>
                <a:cubicBezTo>
                  <a:pt x="5700375" y="6501283"/>
                  <a:pt x="5700375" y="6501283"/>
                  <a:pt x="5696882" y="6504815"/>
                </a:cubicBezTo>
                <a:cubicBezTo>
                  <a:pt x="5665442" y="6540131"/>
                  <a:pt x="5634003" y="6557789"/>
                  <a:pt x="5588592" y="6568384"/>
                </a:cubicBezTo>
                <a:cubicBezTo>
                  <a:pt x="5585098" y="6568384"/>
                  <a:pt x="5581605" y="6568384"/>
                  <a:pt x="5581605" y="6568384"/>
                </a:cubicBezTo>
                <a:cubicBezTo>
                  <a:pt x="5578112" y="6564852"/>
                  <a:pt x="5578112" y="6561320"/>
                  <a:pt x="5578112" y="6557789"/>
                </a:cubicBezTo>
                <a:cubicBezTo>
                  <a:pt x="5578112" y="6557789"/>
                  <a:pt x="5578112" y="6557789"/>
                  <a:pt x="5588592" y="6455373"/>
                </a:cubicBezTo>
                <a:cubicBezTo>
                  <a:pt x="5588592" y="6451841"/>
                  <a:pt x="5588592" y="6448309"/>
                  <a:pt x="5592084" y="6444777"/>
                </a:cubicBezTo>
                <a:close/>
                <a:moveTo>
                  <a:pt x="4714283" y="6405813"/>
                </a:moveTo>
                <a:lnTo>
                  <a:pt x="4755862" y="6405813"/>
                </a:lnTo>
                <a:cubicBezTo>
                  <a:pt x="4755862" y="6405813"/>
                  <a:pt x="4755862" y="6405813"/>
                  <a:pt x="4755862" y="6448423"/>
                </a:cubicBezTo>
                <a:cubicBezTo>
                  <a:pt x="4755862" y="6448423"/>
                  <a:pt x="4728142" y="6455525"/>
                  <a:pt x="4707353" y="6455525"/>
                </a:cubicBezTo>
                <a:cubicBezTo>
                  <a:pt x="4690028" y="6455525"/>
                  <a:pt x="4690028" y="6441322"/>
                  <a:pt x="4690028" y="6430669"/>
                </a:cubicBezTo>
                <a:cubicBezTo>
                  <a:pt x="4690028" y="6416466"/>
                  <a:pt x="4696958" y="6409364"/>
                  <a:pt x="4714283" y="6405813"/>
                </a:cubicBezTo>
                <a:close/>
                <a:moveTo>
                  <a:pt x="4398479" y="6335948"/>
                </a:moveTo>
                <a:cubicBezTo>
                  <a:pt x="4429716" y="6335948"/>
                  <a:pt x="4440128" y="6350016"/>
                  <a:pt x="4440128" y="6392220"/>
                </a:cubicBezTo>
                <a:cubicBezTo>
                  <a:pt x="4440128" y="6430905"/>
                  <a:pt x="4433187" y="6455524"/>
                  <a:pt x="4398479" y="6455524"/>
                </a:cubicBezTo>
                <a:cubicBezTo>
                  <a:pt x="4363770" y="6455524"/>
                  <a:pt x="4356829" y="6434423"/>
                  <a:pt x="4356829" y="6392220"/>
                </a:cubicBezTo>
                <a:cubicBezTo>
                  <a:pt x="4356829" y="6350016"/>
                  <a:pt x="4367241" y="6335948"/>
                  <a:pt x="4398479" y="6335948"/>
                </a:cubicBezTo>
                <a:close/>
                <a:moveTo>
                  <a:pt x="5543005" y="6331919"/>
                </a:moveTo>
                <a:cubicBezTo>
                  <a:pt x="5543005" y="6331919"/>
                  <a:pt x="5543005" y="6331919"/>
                  <a:pt x="5564034" y="6331919"/>
                </a:cubicBezTo>
                <a:cubicBezTo>
                  <a:pt x="5564034" y="6331919"/>
                  <a:pt x="5564034" y="6339012"/>
                  <a:pt x="5564034" y="6342559"/>
                </a:cubicBezTo>
                <a:cubicBezTo>
                  <a:pt x="5581559" y="6346106"/>
                  <a:pt x="5595578" y="6363841"/>
                  <a:pt x="5595578" y="6381576"/>
                </a:cubicBezTo>
                <a:cubicBezTo>
                  <a:pt x="5595578" y="6402858"/>
                  <a:pt x="5574549" y="6420593"/>
                  <a:pt x="5553519" y="6420593"/>
                </a:cubicBezTo>
                <a:cubicBezTo>
                  <a:pt x="5532490" y="6420593"/>
                  <a:pt x="5514966" y="6402858"/>
                  <a:pt x="5514966" y="6381576"/>
                </a:cubicBezTo>
                <a:cubicBezTo>
                  <a:pt x="5514966" y="6363841"/>
                  <a:pt x="5525480" y="6346106"/>
                  <a:pt x="5543005" y="6342559"/>
                </a:cubicBezTo>
                <a:cubicBezTo>
                  <a:pt x="5543005" y="6342559"/>
                  <a:pt x="5543005" y="6331919"/>
                  <a:pt x="5543005" y="6331919"/>
                </a:cubicBezTo>
                <a:close/>
                <a:moveTo>
                  <a:pt x="5553257" y="6321170"/>
                </a:moveTo>
                <a:cubicBezTo>
                  <a:pt x="5520236" y="6321170"/>
                  <a:pt x="5493469" y="6348239"/>
                  <a:pt x="5493469" y="6381630"/>
                </a:cubicBezTo>
                <a:cubicBezTo>
                  <a:pt x="5493469" y="6415021"/>
                  <a:pt x="5520236" y="6442090"/>
                  <a:pt x="5553257" y="6442090"/>
                </a:cubicBezTo>
                <a:cubicBezTo>
                  <a:pt x="5586277" y="6442090"/>
                  <a:pt x="5613045" y="6415021"/>
                  <a:pt x="5613045" y="6381630"/>
                </a:cubicBezTo>
                <a:cubicBezTo>
                  <a:pt x="5613045" y="6348239"/>
                  <a:pt x="5586277" y="6321170"/>
                  <a:pt x="5553257" y="6321170"/>
                </a:cubicBezTo>
                <a:close/>
                <a:moveTo>
                  <a:pt x="5553257" y="6314453"/>
                </a:moveTo>
                <a:cubicBezTo>
                  <a:pt x="5589987" y="6314453"/>
                  <a:pt x="5619763" y="6344529"/>
                  <a:pt x="5619763" y="6381630"/>
                </a:cubicBezTo>
                <a:cubicBezTo>
                  <a:pt x="5619763" y="6418732"/>
                  <a:pt x="5589987" y="6448808"/>
                  <a:pt x="5553257" y="6448808"/>
                </a:cubicBezTo>
                <a:cubicBezTo>
                  <a:pt x="5516526" y="6448808"/>
                  <a:pt x="5486751" y="6418732"/>
                  <a:pt x="5486751" y="6381630"/>
                </a:cubicBezTo>
                <a:cubicBezTo>
                  <a:pt x="5486751" y="6344529"/>
                  <a:pt x="5516526" y="6314453"/>
                  <a:pt x="5553257" y="6314453"/>
                </a:cubicBezTo>
                <a:close/>
                <a:moveTo>
                  <a:pt x="5728549" y="6311766"/>
                </a:moveTo>
                <a:cubicBezTo>
                  <a:pt x="5732050" y="6311766"/>
                  <a:pt x="5732050" y="6315292"/>
                  <a:pt x="5732050" y="6318819"/>
                </a:cubicBezTo>
                <a:cubicBezTo>
                  <a:pt x="5746055" y="6361141"/>
                  <a:pt x="5746055" y="6399936"/>
                  <a:pt x="5732050" y="6442258"/>
                </a:cubicBezTo>
                <a:cubicBezTo>
                  <a:pt x="5732050" y="6449312"/>
                  <a:pt x="5732050" y="6449312"/>
                  <a:pt x="5728549" y="6449312"/>
                </a:cubicBezTo>
                <a:cubicBezTo>
                  <a:pt x="5725047" y="6452839"/>
                  <a:pt x="5721546" y="6449312"/>
                  <a:pt x="5721546" y="6449312"/>
                </a:cubicBezTo>
                <a:lnTo>
                  <a:pt x="5634012" y="6389356"/>
                </a:lnTo>
                <a:cubicBezTo>
                  <a:pt x="5630510" y="6385829"/>
                  <a:pt x="5630510" y="6382302"/>
                  <a:pt x="5630510" y="6382302"/>
                </a:cubicBezTo>
                <a:cubicBezTo>
                  <a:pt x="5630510" y="6378776"/>
                  <a:pt x="5630510" y="6375249"/>
                  <a:pt x="5634012" y="6371721"/>
                </a:cubicBezTo>
                <a:cubicBezTo>
                  <a:pt x="5634012" y="6371721"/>
                  <a:pt x="5634012" y="6371721"/>
                  <a:pt x="5718044" y="6315292"/>
                </a:cubicBezTo>
                <a:cubicBezTo>
                  <a:pt x="5725047" y="6311766"/>
                  <a:pt x="5728549" y="6311766"/>
                  <a:pt x="5728549" y="6311766"/>
                </a:cubicBezTo>
                <a:close/>
                <a:moveTo>
                  <a:pt x="5377964" y="6311766"/>
                </a:moveTo>
                <a:cubicBezTo>
                  <a:pt x="5381466" y="6311766"/>
                  <a:pt x="5384967" y="6311766"/>
                  <a:pt x="5384967" y="6315292"/>
                </a:cubicBezTo>
                <a:lnTo>
                  <a:pt x="5472501" y="6371721"/>
                </a:lnTo>
                <a:cubicBezTo>
                  <a:pt x="5476002" y="6375249"/>
                  <a:pt x="5476002" y="6378776"/>
                  <a:pt x="5476002" y="6382302"/>
                </a:cubicBezTo>
                <a:cubicBezTo>
                  <a:pt x="5476002" y="6385829"/>
                  <a:pt x="5476002" y="6389356"/>
                  <a:pt x="5472501" y="6389356"/>
                </a:cubicBezTo>
                <a:cubicBezTo>
                  <a:pt x="5472501" y="6389356"/>
                  <a:pt x="5472501" y="6389356"/>
                  <a:pt x="5384967" y="6449312"/>
                </a:cubicBezTo>
                <a:cubicBezTo>
                  <a:pt x="5381466" y="6449312"/>
                  <a:pt x="5377964" y="6452839"/>
                  <a:pt x="5377964" y="6449312"/>
                </a:cubicBezTo>
                <a:cubicBezTo>
                  <a:pt x="5374463" y="6449312"/>
                  <a:pt x="5374463" y="6445785"/>
                  <a:pt x="5370961" y="6445785"/>
                </a:cubicBezTo>
                <a:cubicBezTo>
                  <a:pt x="5360457" y="6399936"/>
                  <a:pt x="5360457" y="6361141"/>
                  <a:pt x="5370961" y="6318819"/>
                </a:cubicBezTo>
                <a:cubicBezTo>
                  <a:pt x="5374463" y="6315292"/>
                  <a:pt x="5374463" y="6311766"/>
                  <a:pt x="5377964" y="6311766"/>
                </a:cubicBezTo>
                <a:close/>
                <a:moveTo>
                  <a:pt x="4974316" y="6301017"/>
                </a:moveTo>
                <a:cubicBezTo>
                  <a:pt x="4974316" y="6304543"/>
                  <a:pt x="4970828" y="6304543"/>
                  <a:pt x="4974316" y="6308070"/>
                </a:cubicBezTo>
                <a:cubicBezTo>
                  <a:pt x="5016166" y="6470304"/>
                  <a:pt x="5016166" y="6470304"/>
                  <a:pt x="5016166" y="6470304"/>
                </a:cubicBezTo>
                <a:cubicBezTo>
                  <a:pt x="5016166" y="6477358"/>
                  <a:pt x="5023141" y="6491465"/>
                  <a:pt x="5037091" y="6491465"/>
                </a:cubicBezTo>
                <a:cubicBezTo>
                  <a:pt x="5047554" y="6491465"/>
                  <a:pt x="5047554" y="6491465"/>
                  <a:pt x="5047554" y="6491465"/>
                </a:cubicBezTo>
                <a:cubicBezTo>
                  <a:pt x="5044066" y="6494992"/>
                  <a:pt x="5044066" y="6494992"/>
                  <a:pt x="5044066" y="6498518"/>
                </a:cubicBezTo>
                <a:cubicBezTo>
                  <a:pt x="5040578" y="6509098"/>
                  <a:pt x="5037091" y="6519679"/>
                  <a:pt x="5016166" y="6519679"/>
                </a:cubicBezTo>
                <a:cubicBezTo>
                  <a:pt x="4981291" y="6516153"/>
                  <a:pt x="4981291" y="6516153"/>
                  <a:pt x="4981291" y="6516153"/>
                </a:cubicBezTo>
                <a:cubicBezTo>
                  <a:pt x="4981291" y="6516153"/>
                  <a:pt x="4977804" y="6516153"/>
                  <a:pt x="4977804" y="6519679"/>
                </a:cubicBezTo>
                <a:cubicBezTo>
                  <a:pt x="4974316" y="6519679"/>
                  <a:pt x="4974316" y="6523206"/>
                  <a:pt x="4974316" y="6523206"/>
                </a:cubicBezTo>
                <a:cubicBezTo>
                  <a:pt x="4974316" y="6544367"/>
                  <a:pt x="4974316" y="6544367"/>
                  <a:pt x="4974316" y="6544367"/>
                </a:cubicBezTo>
                <a:cubicBezTo>
                  <a:pt x="4974316" y="6547894"/>
                  <a:pt x="4977804" y="6547894"/>
                  <a:pt x="4981291" y="6551421"/>
                </a:cubicBezTo>
                <a:cubicBezTo>
                  <a:pt x="4991754" y="6551421"/>
                  <a:pt x="5012678" y="6554947"/>
                  <a:pt x="5026628" y="6554947"/>
                </a:cubicBezTo>
                <a:cubicBezTo>
                  <a:pt x="5030116" y="6554947"/>
                  <a:pt x="5030116" y="6554947"/>
                  <a:pt x="5030116" y="6554947"/>
                </a:cubicBezTo>
                <a:cubicBezTo>
                  <a:pt x="5058016" y="6554947"/>
                  <a:pt x="5075453" y="6537313"/>
                  <a:pt x="5085916" y="6502045"/>
                </a:cubicBezTo>
                <a:cubicBezTo>
                  <a:pt x="5096378" y="6463250"/>
                  <a:pt x="5110329" y="6410348"/>
                  <a:pt x="5117303" y="6371553"/>
                </a:cubicBezTo>
                <a:cubicBezTo>
                  <a:pt x="5124279" y="6353919"/>
                  <a:pt x="5127766" y="6339811"/>
                  <a:pt x="5131253" y="6329231"/>
                </a:cubicBezTo>
                <a:cubicBezTo>
                  <a:pt x="5134741" y="6308070"/>
                  <a:pt x="5134741" y="6308070"/>
                  <a:pt x="5134741" y="6308070"/>
                </a:cubicBezTo>
                <a:cubicBezTo>
                  <a:pt x="5134741" y="6304543"/>
                  <a:pt x="5134741" y="6304543"/>
                  <a:pt x="5134741" y="6301017"/>
                </a:cubicBezTo>
                <a:cubicBezTo>
                  <a:pt x="5131253" y="6301017"/>
                  <a:pt x="5131253" y="6301017"/>
                  <a:pt x="5127766" y="6301017"/>
                </a:cubicBezTo>
                <a:cubicBezTo>
                  <a:pt x="5099866" y="6301017"/>
                  <a:pt x="5099866" y="6301017"/>
                  <a:pt x="5099866" y="6301017"/>
                </a:cubicBezTo>
                <a:cubicBezTo>
                  <a:pt x="5096378" y="6301017"/>
                  <a:pt x="5092891" y="6301017"/>
                  <a:pt x="5092891" y="6304543"/>
                </a:cubicBezTo>
                <a:cubicBezTo>
                  <a:pt x="5054528" y="6449143"/>
                  <a:pt x="5054528" y="6449143"/>
                  <a:pt x="5054528" y="6449143"/>
                </a:cubicBezTo>
                <a:cubicBezTo>
                  <a:pt x="5051041" y="6449143"/>
                  <a:pt x="5051041" y="6449143"/>
                  <a:pt x="5051041" y="6449143"/>
                </a:cubicBezTo>
                <a:cubicBezTo>
                  <a:pt x="5016166" y="6304543"/>
                  <a:pt x="5016166" y="6304543"/>
                  <a:pt x="5016166" y="6304543"/>
                </a:cubicBezTo>
                <a:cubicBezTo>
                  <a:pt x="5012678" y="6301017"/>
                  <a:pt x="5012678" y="6301017"/>
                  <a:pt x="5009191" y="6301017"/>
                </a:cubicBezTo>
                <a:cubicBezTo>
                  <a:pt x="4981291" y="6301017"/>
                  <a:pt x="4981291" y="6301017"/>
                  <a:pt x="4981291" y="6301017"/>
                </a:cubicBezTo>
                <a:cubicBezTo>
                  <a:pt x="4977804" y="6301017"/>
                  <a:pt x="4974316" y="6301017"/>
                  <a:pt x="4974316" y="6301017"/>
                </a:cubicBezTo>
                <a:close/>
                <a:moveTo>
                  <a:pt x="4942289" y="6296986"/>
                </a:moveTo>
                <a:cubicBezTo>
                  <a:pt x="4921163" y="6296986"/>
                  <a:pt x="4903559" y="6311057"/>
                  <a:pt x="4889474" y="6318092"/>
                </a:cubicBezTo>
                <a:cubicBezTo>
                  <a:pt x="4889474" y="6307539"/>
                  <a:pt x="4889474" y="6307539"/>
                  <a:pt x="4889474" y="6307539"/>
                </a:cubicBezTo>
                <a:cubicBezTo>
                  <a:pt x="4889474" y="6300504"/>
                  <a:pt x="4885954" y="6300504"/>
                  <a:pt x="4882433" y="6300504"/>
                </a:cubicBezTo>
                <a:cubicBezTo>
                  <a:pt x="4854264" y="6300504"/>
                  <a:pt x="4854264" y="6300504"/>
                  <a:pt x="4854264" y="6300504"/>
                </a:cubicBezTo>
                <a:cubicBezTo>
                  <a:pt x="4850743" y="6300504"/>
                  <a:pt x="4847222" y="6300504"/>
                  <a:pt x="4847222" y="6307539"/>
                </a:cubicBezTo>
                <a:cubicBezTo>
                  <a:pt x="4847222" y="6483422"/>
                  <a:pt x="4847222" y="6483422"/>
                  <a:pt x="4847222" y="6483422"/>
                </a:cubicBezTo>
                <a:cubicBezTo>
                  <a:pt x="4847222" y="6486940"/>
                  <a:pt x="4850743" y="6490457"/>
                  <a:pt x="4854264" y="6490457"/>
                </a:cubicBezTo>
                <a:cubicBezTo>
                  <a:pt x="4882433" y="6490457"/>
                  <a:pt x="4882433" y="6490457"/>
                  <a:pt x="4882433" y="6490457"/>
                </a:cubicBezTo>
                <a:cubicBezTo>
                  <a:pt x="4885954" y="6490457"/>
                  <a:pt x="4889474" y="6486940"/>
                  <a:pt x="4889474" y="6483422"/>
                </a:cubicBezTo>
                <a:cubicBezTo>
                  <a:pt x="4889474" y="6360304"/>
                  <a:pt x="4889474" y="6360304"/>
                  <a:pt x="4889474" y="6360304"/>
                </a:cubicBezTo>
                <a:cubicBezTo>
                  <a:pt x="4896517" y="6356786"/>
                  <a:pt x="4917643" y="6339198"/>
                  <a:pt x="4942289" y="6339198"/>
                </a:cubicBezTo>
                <a:cubicBezTo>
                  <a:pt x="4945811" y="6335680"/>
                  <a:pt x="4949332" y="6335680"/>
                  <a:pt x="4949332" y="6332163"/>
                </a:cubicBezTo>
                <a:cubicBezTo>
                  <a:pt x="4949332" y="6304022"/>
                  <a:pt x="4949332" y="6304022"/>
                  <a:pt x="4949332" y="6304022"/>
                </a:cubicBezTo>
                <a:cubicBezTo>
                  <a:pt x="4949332" y="6304022"/>
                  <a:pt x="4949332" y="6300504"/>
                  <a:pt x="4945811" y="6300504"/>
                </a:cubicBezTo>
                <a:cubicBezTo>
                  <a:pt x="4945811" y="6296986"/>
                  <a:pt x="4942289" y="6296986"/>
                  <a:pt x="4942289" y="6296986"/>
                </a:cubicBezTo>
                <a:close/>
                <a:moveTo>
                  <a:pt x="4735647" y="6292955"/>
                </a:moveTo>
                <a:cubicBezTo>
                  <a:pt x="4714578" y="6292955"/>
                  <a:pt x="4679463" y="6300026"/>
                  <a:pt x="4665417" y="6300026"/>
                </a:cubicBezTo>
                <a:cubicBezTo>
                  <a:pt x="4661905" y="6300026"/>
                  <a:pt x="4658394" y="6303562"/>
                  <a:pt x="4658394" y="6307098"/>
                </a:cubicBezTo>
                <a:cubicBezTo>
                  <a:pt x="4658394" y="6307098"/>
                  <a:pt x="4658394" y="6307098"/>
                  <a:pt x="4658394" y="6331847"/>
                </a:cubicBezTo>
                <a:cubicBezTo>
                  <a:pt x="4658394" y="6335383"/>
                  <a:pt x="4658394" y="6335383"/>
                  <a:pt x="4661905" y="6338919"/>
                </a:cubicBezTo>
                <a:cubicBezTo>
                  <a:pt x="4661905" y="6338919"/>
                  <a:pt x="4665417" y="6338919"/>
                  <a:pt x="4665417" y="6338919"/>
                </a:cubicBezTo>
                <a:cubicBezTo>
                  <a:pt x="4682974" y="6338919"/>
                  <a:pt x="4711067" y="6335383"/>
                  <a:pt x="4732136" y="6335383"/>
                </a:cubicBezTo>
                <a:cubicBezTo>
                  <a:pt x="4746182" y="6335383"/>
                  <a:pt x="4756717" y="6345990"/>
                  <a:pt x="4756717" y="6360133"/>
                </a:cubicBezTo>
                <a:cubicBezTo>
                  <a:pt x="4756717" y="6360133"/>
                  <a:pt x="4756717" y="6360133"/>
                  <a:pt x="4756717" y="6370740"/>
                </a:cubicBezTo>
                <a:cubicBezTo>
                  <a:pt x="4756717" y="6370740"/>
                  <a:pt x="4756717" y="6370740"/>
                  <a:pt x="4707555" y="6374276"/>
                </a:cubicBezTo>
                <a:cubicBezTo>
                  <a:pt x="4665417" y="6377811"/>
                  <a:pt x="4644347" y="6395489"/>
                  <a:pt x="4644347" y="6434381"/>
                </a:cubicBezTo>
                <a:cubicBezTo>
                  <a:pt x="4644347" y="6473273"/>
                  <a:pt x="4665417" y="6494487"/>
                  <a:pt x="4700532" y="6494487"/>
                </a:cubicBezTo>
                <a:cubicBezTo>
                  <a:pt x="4728625" y="6494487"/>
                  <a:pt x="4763740" y="6480344"/>
                  <a:pt x="4763740" y="6480344"/>
                </a:cubicBezTo>
                <a:cubicBezTo>
                  <a:pt x="4770763" y="6487416"/>
                  <a:pt x="4777786" y="6490951"/>
                  <a:pt x="4791833" y="6494487"/>
                </a:cubicBezTo>
                <a:cubicBezTo>
                  <a:pt x="4795344" y="6494487"/>
                  <a:pt x="4795344" y="6494487"/>
                  <a:pt x="4798855" y="6490951"/>
                </a:cubicBezTo>
                <a:cubicBezTo>
                  <a:pt x="4798855" y="6490951"/>
                  <a:pt x="4798855" y="6487416"/>
                  <a:pt x="4798855" y="6487416"/>
                </a:cubicBezTo>
                <a:cubicBezTo>
                  <a:pt x="4798855" y="6487416"/>
                  <a:pt x="4798855" y="6487416"/>
                  <a:pt x="4798855" y="6360133"/>
                </a:cubicBezTo>
                <a:cubicBezTo>
                  <a:pt x="4798855" y="6314169"/>
                  <a:pt x="4777786" y="6292955"/>
                  <a:pt x="4735647" y="6292955"/>
                </a:cubicBezTo>
                <a:close/>
                <a:moveTo>
                  <a:pt x="4399822" y="6292954"/>
                </a:moveTo>
                <a:cubicBezTo>
                  <a:pt x="4352333" y="6292954"/>
                  <a:pt x="4313835" y="6338069"/>
                  <a:pt x="4313835" y="6393721"/>
                </a:cubicBezTo>
                <a:cubicBezTo>
                  <a:pt x="4313835" y="6449373"/>
                  <a:pt x="4352333" y="6494487"/>
                  <a:pt x="4399822" y="6494487"/>
                </a:cubicBezTo>
                <a:cubicBezTo>
                  <a:pt x="4447311" y="6494487"/>
                  <a:pt x="4485809" y="6449373"/>
                  <a:pt x="4485809" y="6393721"/>
                </a:cubicBezTo>
                <a:cubicBezTo>
                  <a:pt x="4485809" y="6338069"/>
                  <a:pt x="4447311" y="6292954"/>
                  <a:pt x="4399822" y="6292954"/>
                </a:cubicBezTo>
                <a:close/>
                <a:moveTo>
                  <a:pt x="4145892" y="6268771"/>
                </a:moveTo>
                <a:cubicBezTo>
                  <a:pt x="4152859" y="6268771"/>
                  <a:pt x="4159825" y="6268771"/>
                  <a:pt x="4177241" y="6268771"/>
                </a:cubicBezTo>
                <a:cubicBezTo>
                  <a:pt x="4177241" y="6268771"/>
                  <a:pt x="4177241" y="6268771"/>
                  <a:pt x="4194657" y="6268771"/>
                </a:cubicBezTo>
                <a:cubicBezTo>
                  <a:pt x="4226007" y="6268771"/>
                  <a:pt x="4239940" y="6290024"/>
                  <a:pt x="4239940" y="6307735"/>
                </a:cubicBezTo>
                <a:cubicBezTo>
                  <a:pt x="4239940" y="6332529"/>
                  <a:pt x="4222523" y="6346697"/>
                  <a:pt x="4191174" y="6346697"/>
                </a:cubicBezTo>
                <a:cubicBezTo>
                  <a:pt x="4170274" y="6346697"/>
                  <a:pt x="4152859" y="6346697"/>
                  <a:pt x="4145892" y="6346697"/>
                </a:cubicBezTo>
                <a:cubicBezTo>
                  <a:pt x="4145892" y="6346697"/>
                  <a:pt x="4145892" y="6346697"/>
                  <a:pt x="4145892" y="6268771"/>
                </a:cubicBezTo>
                <a:close/>
                <a:moveTo>
                  <a:pt x="4563063" y="6255336"/>
                </a:moveTo>
                <a:cubicBezTo>
                  <a:pt x="4563063" y="6255336"/>
                  <a:pt x="4563063" y="6255336"/>
                  <a:pt x="4531410" y="6262370"/>
                </a:cubicBezTo>
                <a:cubicBezTo>
                  <a:pt x="4527893" y="6262370"/>
                  <a:pt x="4527893" y="6265887"/>
                  <a:pt x="4527893" y="6269404"/>
                </a:cubicBezTo>
                <a:cubicBezTo>
                  <a:pt x="4527893" y="6269404"/>
                  <a:pt x="4527893" y="6269404"/>
                  <a:pt x="4527893" y="6301056"/>
                </a:cubicBezTo>
                <a:cubicBezTo>
                  <a:pt x="4527893" y="6301056"/>
                  <a:pt x="4527893" y="6301056"/>
                  <a:pt x="4510308" y="6301056"/>
                </a:cubicBezTo>
                <a:cubicBezTo>
                  <a:pt x="4506792" y="6301056"/>
                  <a:pt x="4503275" y="6301056"/>
                  <a:pt x="4503275" y="6308090"/>
                </a:cubicBezTo>
                <a:cubicBezTo>
                  <a:pt x="4503275" y="6308090"/>
                  <a:pt x="4503275" y="6308090"/>
                  <a:pt x="4503275" y="6332708"/>
                </a:cubicBezTo>
                <a:cubicBezTo>
                  <a:pt x="4503275" y="6336226"/>
                  <a:pt x="4506792" y="6339742"/>
                  <a:pt x="4510308" y="6339742"/>
                </a:cubicBezTo>
                <a:cubicBezTo>
                  <a:pt x="4510308" y="6339742"/>
                  <a:pt x="4510308" y="6339742"/>
                  <a:pt x="4527893" y="6339742"/>
                </a:cubicBezTo>
                <a:cubicBezTo>
                  <a:pt x="4527893" y="6339742"/>
                  <a:pt x="4527893" y="6339742"/>
                  <a:pt x="4527893" y="6424149"/>
                </a:cubicBezTo>
                <a:cubicBezTo>
                  <a:pt x="4527893" y="6476902"/>
                  <a:pt x="4541961" y="6494487"/>
                  <a:pt x="4584164" y="6494487"/>
                </a:cubicBezTo>
                <a:cubicBezTo>
                  <a:pt x="4594715" y="6494487"/>
                  <a:pt x="4605266" y="6490971"/>
                  <a:pt x="4615817" y="6490971"/>
                </a:cubicBezTo>
                <a:cubicBezTo>
                  <a:pt x="4619334" y="6490971"/>
                  <a:pt x="4622851" y="6487454"/>
                  <a:pt x="4622851" y="6483936"/>
                </a:cubicBezTo>
                <a:cubicBezTo>
                  <a:pt x="4622851" y="6483936"/>
                  <a:pt x="4622851" y="6483936"/>
                  <a:pt x="4622851" y="6459318"/>
                </a:cubicBezTo>
                <a:cubicBezTo>
                  <a:pt x="4622851" y="6455801"/>
                  <a:pt x="4619334" y="6452284"/>
                  <a:pt x="4615817" y="6452284"/>
                </a:cubicBezTo>
                <a:cubicBezTo>
                  <a:pt x="4608783" y="6452284"/>
                  <a:pt x="4598232" y="6452284"/>
                  <a:pt x="4591198" y="6452284"/>
                </a:cubicBezTo>
                <a:cubicBezTo>
                  <a:pt x="4570096" y="6452284"/>
                  <a:pt x="4570096" y="6445250"/>
                  <a:pt x="4570096" y="6417115"/>
                </a:cubicBezTo>
                <a:cubicBezTo>
                  <a:pt x="4570096" y="6417115"/>
                  <a:pt x="4570096" y="6417115"/>
                  <a:pt x="4570096" y="6339742"/>
                </a:cubicBezTo>
                <a:cubicBezTo>
                  <a:pt x="4570096" y="6339742"/>
                  <a:pt x="4570096" y="6339742"/>
                  <a:pt x="4615817" y="6339742"/>
                </a:cubicBezTo>
                <a:cubicBezTo>
                  <a:pt x="4619334" y="6339742"/>
                  <a:pt x="4622851" y="6336226"/>
                  <a:pt x="4622851" y="6332708"/>
                </a:cubicBezTo>
                <a:cubicBezTo>
                  <a:pt x="4622851" y="6332708"/>
                  <a:pt x="4622851" y="6332708"/>
                  <a:pt x="4622851" y="6308090"/>
                </a:cubicBezTo>
                <a:cubicBezTo>
                  <a:pt x="4622851" y="6301056"/>
                  <a:pt x="4619334" y="6301056"/>
                  <a:pt x="4615817" y="6301056"/>
                </a:cubicBezTo>
                <a:cubicBezTo>
                  <a:pt x="4615817" y="6301056"/>
                  <a:pt x="4615817" y="6301056"/>
                  <a:pt x="4570096" y="6301056"/>
                </a:cubicBezTo>
                <a:cubicBezTo>
                  <a:pt x="4570096" y="6301056"/>
                  <a:pt x="4570096" y="6301056"/>
                  <a:pt x="4570096" y="6262370"/>
                </a:cubicBezTo>
                <a:cubicBezTo>
                  <a:pt x="4570096" y="6258853"/>
                  <a:pt x="4570096" y="6258853"/>
                  <a:pt x="4566580" y="6255336"/>
                </a:cubicBezTo>
                <a:cubicBezTo>
                  <a:pt x="4566580" y="6255336"/>
                  <a:pt x="4563063" y="6255336"/>
                  <a:pt x="4563063" y="6255336"/>
                </a:cubicBezTo>
                <a:close/>
                <a:moveTo>
                  <a:pt x="4187668" y="6227122"/>
                </a:moveTo>
                <a:cubicBezTo>
                  <a:pt x="4177174" y="6227122"/>
                  <a:pt x="4145689" y="6227122"/>
                  <a:pt x="4107208" y="6230633"/>
                </a:cubicBezTo>
                <a:cubicBezTo>
                  <a:pt x="4103710" y="6230633"/>
                  <a:pt x="4100211" y="6234144"/>
                  <a:pt x="4100211" y="6237655"/>
                </a:cubicBezTo>
                <a:cubicBezTo>
                  <a:pt x="4100211" y="6237655"/>
                  <a:pt x="4100211" y="6237655"/>
                  <a:pt x="4100211" y="6483435"/>
                </a:cubicBezTo>
                <a:cubicBezTo>
                  <a:pt x="4100211" y="6486946"/>
                  <a:pt x="4103710" y="6490457"/>
                  <a:pt x="4107208" y="6490457"/>
                </a:cubicBezTo>
                <a:cubicBezTo>
                  <a:pt x="4107208" y="6490457"/>
                  <a:pt x="4107208" y="6490457"/>
                  <a:pt x="4138693" y="6490457"/>
                </a:cubicBezTo>
                <a:cubicBezTo>
                  <a:pt x="4142191" y="6490457"/>
                  <a:pt x="4145689" y="6486946"/>
                  <a:pt x="4145689" y="6483435"/>
                </a:cubicBezTo>
                <a:cubicBezTo>
                  <a:pt x="4145689" y="6483435"/>
                  <a:pt x="4145689" y="6483435"/>
                  <a:pt x="4145689" y="6385123"/>
                </a:cubicBezTo>
                <a:cubicBezTo>
                  <a:pt x="4156184" y="6388634"/>
                  <a:pt x="4173675" y="6388634"/>
                  <a:pt x="4194665" y="6388634"/>
                </a:cubicBezTo>
                <a:cubicBezTo>
                  <a:pt x="4194665" y="6388634"/>
                  <a:pt x="4194665" y="6388634"/>
                  <a:pt x="4240143" y="6486946"/>
                </a:cubicBezTo>
                <a:cubicBezTo>
                  <a:pt x="4240143" y="6486946"/>
                  <a:pt x="4243641" y="6490457"/>
                  <a:pt x="4247139" y="6490457"/>
                </a:cubicBezTo>
                <a:cubicBezTo>
                  <a:pt x="4247139" y="6490457"/>
                  <a:pt x="4247139" y="6490457"/>
                  <a:pt x="4278624" y="6490457"/>
                </a:cubicBezTo>
                <a:cubicBezTo>
                  <a:pt x="4282122" y="6490457"/>
                  <a:pt x="4285620" y="6486946"/>
                  <a:pt x="4285620" y="6486946"/>
                </a:cubicBezTo>
                <a:cubicBezTo>
                  <a:pt x="4285620" y="6483435"/>
                  <a:pt x="4285620" y="6483435"/>
                  <a:pt x="4285620" y="6479924"/>
                </a:cubicBezTo>
                <a:lnTo>
                  <a:pt x="4240143" y="6374590"/>
                </a:lnTo>
                <a:cubicBezTo>
                  <a:pt x="4271627" y="6360545"/>
                  <a:pt x="4285620" y="6339478"/>
                  <a:pt x="4285620" y="6307878"/>
                </a:cubicBezTo>
                <a:cubicBezTo>
                  <a:pt x="4285620" y="6269255"/>
                  <a:pt x="4268129" y="6227122"/>
                  <a:pt x="4194665" y="6227122"/>
                </a:cubicBezTo>
                <a:cubicBezTo>
                  <a:pt x="4194665" y="6227122"/>
                  <a:pt x="4191167" y="6227122"/>
                  <a:pt x="4187668" y="6227122"/>
                </a:cubicBezTo>
                <a:close/>
                <a:moveTo>
                  <a:pt x="5743186" y="6196200"/>
                </a:moveTo>
                <a:cubicBezTo>
                  <a:pt x="5745365" y="6196641"/>
                  <a:pt x="5747980" y="6198404"/>
                  <a:pt x="5749722" y="6201931"/>
                </a:cubicBezTo>
                <a:cubicBezTo>
                  <a:pt x="5805498" y="6258361"/>
                  <a:pt x="5833385" y="6350058"/>
                  <a:pt x="5812470" y="6441755"/>
                </a:cubicBezTo>
                <a:cubicBezTo>
                  <a:pt x="5812470" y="6445282"/>
                  <a:pt x="5808984" y="6448808"/>
                  <a:pt x="5802012" y="6445282"/>
                </a:cubicBezTo>
                <a:cubicBezTo>
                  <a:pt x="5802012" y="6445282"/>
                  <a:pt x="5802012" y="6445282"/>
                  <a:pt x="5763666" y="6434701"/>
                </a:cubicBezTo>
                <a:cubicBezTo>
                  <a:pt x="5760180" y="6434701"/>
                  <a:pt x="5756694" y="6431174"/>
                  <a:pt x="5756694" y="6424121"/>
                </a:cubicBezTo>
                <a:cubicBezTo>
                  <a:pt x="5770638" y="6350058"/>
                  <a:pt x="5753208" y="6290101"/>
                  <a:pt x="5711377" y="6244253"/>
                </a:cubicBezTo>
                <a:cubicBezTo>
                  <a:pt x="5704405" y="6240727"/>
                  <a:pt x="5704405" y="6233672"/>
                  <a:pt x="5711377" y="6230146"/>
                </a:cubicBezTo>
                <a:cubicBezTo>
                  <a:pt x="5711377" y="6230146"/>
                  <a:pt x="5711377" y="6230146"/>
                  <a:pt x="5739264" y="6198404"/>
                </a:cubicBezTo>
                <a:cubicBezTo>
                  <a:pt x="5739264" y="6196641"/>
                  <a:pt x="5741008" y="6195759"/>
                  <a:pt x="5743186" y="6196200"/>
                </a:cubicBezTo>
                <a:close/>
                <a:moveTo>
                  <a:pt x="5362923" y="6196200"/>
                </a:moveTo>
                <a:cubicBezTo>
                  <a:pt x="5365124" y="6195759"/>
                  <a:pt x="5366885" y="6196641"/>
                  <a:pt x="5366885" y="6198404"/>
                </a:cubicBezTo>
                <a:cubicBezTo>
                  <a:pt x="5366885" y="6198404"/>
                  <a:pt x="5366885" y="6198404"/>
                  <a:pt x="5398585" y="6230146"/>
                </a:cubicBezTo>
                <a:cubicBezTo>
                  <a:pt x="5402108" y="6233672"/>
                  <a:pt x="5402108" y="6240727"/>
                  <a:pt x="5395063" y="6244253"/>
                </a:cubicBezTo>
                <a:cubicBezTo>
                  <a:pt x="5352796" y="6290101"/>
                  <a:pt x="5335184" y="6350058"/>
                  <a:pt x="5349274" y="6424121"/>
                </a:cubicBezTo>
                <a:cubicBezTo>
                  <a:pt x="5349274" y="6431174"/>
                  <a:pt x="5345752" y="6434701"/>
                  <a:pt x="5342229" y="6434701"/>
                </a:cubicBezTo>
                <a:cubicBezTo>
                  <a:pt x="5342229" y="6434701"/>
                  <a:pt x="5342229" y="6434701"/>
                  <a:pt x="5303484" y="6445282"/>
                </a:cubicBezTo>
                <a:cubicBezTo>
                  <a:pt x="5296439" y="6448808"/>
                  <a:pt x="5292917" y="6445282"/>
                  <a:pt x="5292917" y="6441755"/>
                </a:cubicBezTo>
                <a:cubicBezTo>
                  <a:pt x="5271783" y="6350058"/>
                  <a:pt x="5299962" y="6258361"/>
                  <a:pt x="5356318" y="6201931"/>
                </a:cubicBezTo>
                <a:cubicBezTo>
                  <a:pt x="5358079" y="6198404"/>
                  <a:pt x="5360721" y="6196641"/>
                  <a:pt x="5362923" y="6196200"/>
                </a:cubicBezTo>
                <a:close/>
                <a:moveTo>
                  <a:pt x="5581605" y="6190846"/>
                </a:moveTo>
                <a:cubicBezTo>
                  <a:pt x="5585098" y="6190846"/>
                  <a:pt x="5585098" y="6190846"/>
                  <a:pt x="5588592" y="6190846"/>
                </a:cubicBezTo>
                <a:cubicBezTo>
                  <a:pt x="5634003" y="6201442"/>
                  <a:pt x="5665442" y="6219099"/>
                  <a:pt x="5696882" y="6254415"/>
                </a:cubicBezTo>
                <a:cubicBezTo>
                  <a:pt x="5700375" y="6257947"/>
                  <a:pt x="5700375" y="6257947"/>
                  <a:pt x="5700375" y="6261479"/>
                </a:cubicBezTo>
                <a:cubicBezTo>
                  <a:pt x="5700375" y="6265010"/>
                  <a:pt x="5696882" y="6265010"/>
                  <a:pt x="5693388" y="6268542"/>
                </a:cubicBezTo>
                <a:cubicBezTo>
                  <a:pt x="5693388" y="6268542"/>
                  <a:pt x="5693388" y="6268542"/>
                  <a:pt x="5602565" y="6314453"/>
                </a:cubicBezTo>
                <a:cubicBezTo>
                  <a:pt x="5599071" y="6314453"/>
                  <a:pt x="5595578" y="6314453"/>
                  <a:pt x="5592084" y="6314453"/>
                </a:cubicBezTo>
                <a:cubicBezTo>
                  <a:pt x="5588592" y="6310921"/>
                  <a:pt x="5588592" y="6307389"/>
                  <a:pt x="5585098" y="6303858"/>
                </a:cubicBezTo>
                <a:cubicBezTo>
                  <a:pt x="5585098" y="6303858"/>
                  <a:pt x="5585098" y="6303858"/>
                  <a:pt x="5578112" y="6201442"/>
                </a:cubicBezTo>
                <a:cubicBezTo>
                  <a:pt x="5578112" y="6197910"/>
                  <a:pt x="5578112" y="6194378"/>
                  <a:pt x="5581605" y="6190846"/>
                </a:cubicBezTo>
                <a:close/>
                <a:moveTo>
                  <a:pt x="5517922" y="6190846"/>
                </a:moveTo>
                <a:cubicBezTo>
                  <a:pt x="5521414" y="6190846"/>
                  <a:pt x="5521414" y="6190846"/>
                  <a:pt x="5524908" y="6190846"/>
                </a:cubicBezTo>
                <a:cubicBezTo>
                  <a:pt x="5524908" y="6194378"/>
                  <a:pt x="5528401" y="6197910"/>
                  <a:pt x="5528401" y="6201442"/>
                </a:cubicBezTo>
                <a:cubicBezTo>
                  <a:pt x="5528401" y="6201442"/>
                  <a:pt x="5528401" y="6201442"/>
                  <a:pt x="5517922" y="6307389"/>
                </a:cubicBezTo>
                <a:cubicBezTo>
                  <a:pt x="5517922" y="6310921"/>
                  <a:pt x="5517922" y="6314453"/>
                  <a:pt x="5514428" y="6314453"/>
                </a:cubicBezTo>
                <a:cubicBezTo>
                  <a:pt x="5510935" y="6314453"/>
                  <a:pt x="5507442" y="6314453"/>
                  <a:pt x="5503949" y="6314453"/>
                </a:cubicBezTo>
                <a:cubicBezTo>
                  <a:pt x="5503949" y="6314453"/>
                  <a:pt x="5503949" y="6314453"/>
                  <a:pt x="5413124" y="6268542"/>
                </a:cubicBezTo>
                <a:cubicBezTo>
                  <a:pt x="5409632" y="6268542"/>
                  <a:pt x="5406138" y="6265010"/>
                  <a:pt x="5406138" y="6261479"/>
                </a:cubicBezTo>
                <a:cubicBezTo>
                  <a:pt x="5406138" y="6261479"/>
                  <a:pt x="5406138" y="6257947"/>
                  <a:pt x="5409632" y="6254415"/>
                </a:cubicBezTo>
                <a:cubicBezTo>
                  <a:pt x="5441070" y="6222631"/>
                  <a:pt x="5472509" y="6201442"/>
                  <a:pt x="5517922" y="6190846"/>
                </a:cubicBezTo>
                <a:close/>
                <a:moveTo>
                  <a:pt x="5436772" y="6155914"/>
                </a:moveTo>
                <a:cubicBezTo>
                  <a:pt x="5440265" y="6155914"/>
                  <a:pt x="5443758" y="6159609"/>
                  <a:pt x="5443758" y="6163304"/>
                </a:cubicBezTo>
                <a:cubicBezTo>
                  <a:pt x="5443758" y="6166999"/>
                  <a:pt x="5443758" y="6166999"/>
                  <a:pt x="5440265" y="6166999"/>
                </a:cubicBezTo>
                <a:cubicBezTo>
                  <a:pt x="5440265" y="6166999"/>
                  <a:pt x="5440265" y="6166999"/>
                  <a:pt x="5433278" y="6170694"/>
                </a:cubicBezTo>
                <a:cubicBezTo>
                  <a:pt x="5433278" y="6170694"/>
                  <a:pt x="5433278" y="6170694"/>
                  <a:pt x="5429785" y="6163304"/>
                </a:cubicBezTo>
                <a:cubicBezTo>
                  <a:pt x="5429785" y="6163304"/>
                  <a:pt x="5429785" y="6163304"/>
                  <a:pt x="5426292" y="6163304"/>
                </a:cubicBezTo>
                <a:cubicBezTo>
                  <a:pt x="5429785" y="6159609"/>
                  <a:pt x="5433278" y="6159609"/>
                  <a:pt x="5436772" y="6155914"/>
                </a:cubicBezTo>
                <a:close/>
                <a:moveTo>
                  <a:pt x="5433297" y="6148717"/>
                </a:moveTo>
                <a:cubicBezTo>
                  <a:pt x="5429746" y="6152267"/>
                  <a:pt x="5422645" y="6155819"/>
                  <a:pt x="5415543" y="6159369"/>
                </a:cubicBezTo>
                <a:cubicBezTo>
                  <a:pt x="5415543" y="6159369"/>
                  <a:pt x="5415543" y="6159369"/>
                  <a:pt x="5419094" y="6162920"/>
                </a:cubicBezTo>
                <a:lnTo>
                  <a:pt x="5436848" y="6194878"/>
                </a:lnTo>
                <a:cubicBezTo>
                  <a:pt x="5440399" y="6194878"/>
                  <a:pt x="5440399" y="6191326"/>
                  <a:pt x="5443950" y="6191326"/>
                </a:cubicBezTo>
                <a:cubicBezTo>
                  <a:pt x="5443950" y="6191326"/>
                  <a:pt x="5443950" y="6191326"/>
                  <a:pt x="5436848" y="6177123"/>
                </a:cubicBezTo>
                <a:cubicBezTo>
                  <a:pt x="5436848" y="6177123"/>
                  <a:pt x="5436848" y="6177123"/>
                  <a:pt x="5443950" y="6173573"/>
                </a:cubicBezTo>
                <a:cubicBezTo>
                  <a:pt x="5443950" y="6173573"/>
                  <a:pt x="5443950" y="6173573"/>
                  <a:pt x="5458153" y="6184225"/>
                </a:cubicBezTo>
                <a:cubicBezTo>
                  <a:pt x="5461704" y="6180674"/>
                  <a:pt x="5461704" y="6180674"/>
                  <a:pt x="5465255" y="6180674"/>
                </a:cubicBezTo>
                <a:cubicBezTo>
                  <a:pt x="5465255" y="6180674"/>
                  <a:pt x="5465255" y="6180674"/>
                  <a:pt x="5451052" y="6166471"/>
                </a:cubicBezTo>
                <a:cubicBezTo>
                  <a:pt x="5451052" y="6166471"/>
                  <a:pt x="5451052" y="6166471"/>
                  <a:pt x="5451052" y="6162920"/>
                </a:cubicBezTo>
                <a:cubicBezTo>
                  <a:pt x="5454602" y="6155819"/>
                  <a:pt x="5443950" y="6145166"/>
                  <a:pt x="5433297" y="6148717"/>
                </a:cubicBezTo>
                <a:close/>
                <a:moveTo>
                  <a:pt x="5654205" y="6142479"/>
                </a:moveTo>
                <a:cubicBezTo>
                  <a:pt x="5657748" y="6166663"/>
                  <a:pt x="5657748" y="6166663"/>
                  <a:pt x="5657748" y="6166663"/>
                </a:cubicBezTo>
                <a:cubicBezTo>
                  <a:pt x="5650663" y="6183937"/>
                  <a:pt x="5650663" y="6183937"/>
                  <a:pt x="5650663" y="6183937"/>
                </a:cubicBezTo>
                <a:lnTo>
                  <a:pt x="5657748" y="6190846"/>
                </a:lnTo>
                <a:cubicBezTo>
                  <a:pt x="5664832" y="6173572"/>
                  <a:pt x="5664832" y="6173572"/>
                  <a:pt x="5664832" y="6173572"/>
                </a:cubicBezTo>
                <a:cubicBezTo>
                  <a:pt x="5689626" y="6159753"/>
                  <a:pt x="5689626" y="6159753"/>
                  <a:pt x="5689626" y="6159753"/>
                </a:cubicBezTo>
                <a:cubicBezTo>
                  <a:pt x="5689626" y="6159753"/>
                  <a:pt x="5686084" y="6156298"/>
                  <a:pt x="5682543" y="6156298"/>
                </a:cubicBezTo>
                <a:cubicBezTo>
                  <a:pt x="5664832" y="6163208"/>
                  <a:pt x="5664832" y="6163208"/>
                  <a:pt x="5664832" y="6163208"/>
                </a:cubicBezTo>
                <a:cubicBezTo>
                  <a:pt x="5661290" y="6145933"/>
                  <a:pt x="5661290" y="6145933"/>
                  <a:pt x="5661290" y="6145933"/>
                </a:cubicBezTo>
                <a:cubicBezTo>
                  <a:pt x="5657748" y="6142479"/>
                  <a:pt x="5657748" y="6142479"/>
                  <a:pt x="5654205" y="6142479"/>
                </a:cubicBezTo>
                <a:close/>
                <a:moveTo>
                  <a:pt x="5619224" y="6138449"/>
                </a:moveTo>
                <a:cubicBezTo>
                  <a:pt x="5622717" y="6138449"/>
                  <a:pt x="5626211" y="6138449"/>
                  <a:pt x="5629705" y="6141808"/>
                </a:cubicBezTo>
                <a:cubicBezTo>
                  <a:pt x="5629705" y="6141808"/>
                  <a:pt x="5633197" y="6141808"/>
                  <a:pt x="5633197" y="6145167"/>
                </a:cubicBezTo>
                <a:cubicBezTo>
                  <a:pt x="5633197" y="6148525"/>
                  <a:pt x="5629705" y="6151884"/>
                  <a:pt x="5626211" y="6151884"/>
                </a:cubicBezTo>
                <a:cubicBezTo>
                  <a:pt x="5626211" y="6151884"/>
                  <a:pt x="5626211" y="6151884"/>
                  <a:pt x="5615731" y="6148525"/>
                </a:cubicBezTo>
                <a:lnTo>
                  <a:pt x="5615731" y="6145167"/>
                </a:lnTo>
                <a:cubicBezTo>
                  <a:pt x="5615731" y="6145167"/>
                  <a:pt x="5615731" y="6145167"/>
                  <a:pt x="5619224" y="6138449"/>
                </a:cubicBezTo>
                <a:close/>
                <a:moveTo>
                  <a:pt x="5486079" y="6137944"/>
                </a:moveTo>
                <a:cubicBezTo>
                  <a:pt x="5493134" y="6134417"/>
                  <a:pt x="5500187" y="6141472"/>
                  <a:pt x="5500187" y="6148525"/>
                </a:cubicBezTo>
                <a:cubicBezTo>
                  <a:pt x="5500187" y="6155579"/>
                  <a:pt x="5493134" y="6162632"/>
                  <a:pt x="5486079" y="6162632"/>
                </a:cubicBezTo>
                <a:cubicBezTo>
                  <a:pt x="5479026" y="6162632"/>
                  <a:pt x="5471972" y="6159106"/>
                  <a:pt x="5471972" y="6152052"/>
                </a:cubicBezTo>
                <a:cubicBezTo>
                  <a:pt x="5471972" y="6152052"/>
                  <a:pt x="5471972" y="6152052"/>
                  <a:pt x="5471972" y="6148525"/>
                </a:cubicBezTo>
                <a:cubicBezTo>
                  <a:pt x="5471972" y="6141472"/>
                  <a:pt x="5479026" y="6137944"/>
                  <a:pt x="5486079" y="6137944"/>
                </a:cubicBezTo>
                <a:close/>
                <a:moveTo>
                  <a:pt x="5574081" y="6131730"/>
                </a:moveTo>
                <a:cubicBezTo>
                  <a:pt x="5574081" y="6131730"/>
                  <a:pt x="5574081" y="6131730"/>
                  <a:pt x="5577440" y="6142210"/>
                </a:cubicBezTo>
                <a:cubicBezTo>
                  <a:pt x="5577440" y="6142210"/>
                  <a:pt x="5577440" y="6142210"/>
                  <a:pt x="5580799" y="6149197"/>
                </a:cubicBezTo>
                <a:cubicBezTo>
                  <a:pt x="5577440" y="6149197"/>
                  <a:pt x="5570722" y="6149197"/>
                  <a:pt x="5567363" y="6149197"/>
                </a:cubicBezTo>
                <a:lnTo>
                  <a:pt x="5570722" y="6142210"/>
                </a:lnTo>
                <a:cubicBezTo>
                  <a:pt x="5570722" y="6142210"/>
                  <a:pt x="5570722" y="6142210"/>
                  <a:pt x="5574081" y="6131730"/>
                </a:cubicBezTo>
                <a:close/>
                <a:moveTo>
                  <a:pt x="5482609" y="6131214"/>
                </a:moveTo>
                <a:cubicBezTo>
                  <a:pt x="5472195" y="6131214"/>
                  <a:pt x="5465254" y="6138242"/>
                  <a:pt x="5465254" y="6148784"/>
                </a:cubicBezTo>
                <a:cubicBezTo>
                  <a:pt x="5465254" y="6152297"/>
                  <a:pt x="5465254" y="6152297"/>
                  <a:pt x="5465254" y="6152297"/>
                </a:cubicBezTo>
                <a:cubicBezTo>
                  <a:pt x="5465254" y="6162839"/>
                  <a:pt x="5475666" y="6173381"/>
                  <a:pt x="5486079" y="6169867"/>
                </a:cubicBezTo>
                <a:cubicBezTo>
                  <a:pt x="5499963" y="6169867"/>
                  <a:pt x="5506904" y="6162839"/>
                  <a:pt x="5506904" y="6148784"/>
                </a:cubicBezTo>
                <a:cubicBezTo>
                  <a:pt x="5506904" y="6138242"/>
                  <a:pt x="5496492" y="6127700"/>
                  <a:pt x="5482609" y="6131214"/>
                </a:cubicBezTo>
                <a:close/>
                <a:moveTo>
                  <a:pt x="5612922" y="6127700"/>
                </a:moveTo>
                <a:cubicBezTo>
                  <a:pt x="5612922" y="6127700"/>
                  <a:pt x="5612922" y="6127700"/>
                  <a:pt x="5609380" y="6145454"/>
                </a:cubicBezTo>
                <a:cubicBezTo>
                  <a:pt x="5609380" y="6145454"/>
                  <a:pt x="5609380" y="6145454"/>
                  <a:pt x="5602296" y="6166759"/>
                </a:cubicBezTo>
                <a:cubicBezTo>
                  <a:pt x="5605837" y="6170310"/>
                  <a:pt x="5609380" y="6170310"/>
                  <a:pt x="5612922" y="6170310"/>
                </a:cubicBezTo>
                <a:lnTo>
                  <a:pt x="5616464" y="6156107"/>
                </a:lnTo>
                <a:cubicBezTo>
                  <a:pt x="5616464" y="6156107"/>
                  <a:pt x="5616464" y="6156107"/>
                  <a:pt x="5623548" y="6156107"/>
                </a:cubicBezTo>
                <a:cubicBezTo>
                  <a:pt x="5623548" y="6156107"/>
                  <a:pt x="5623548" y="6156107"/>
                  <a:pt x="5627090" y="6173861"/>
                </a:cubicBezTo>
                <a:cubicBezTo>
                  <a:pt x="5630632" y="6177412"/>
                  <a:pt x="5630632" y="6177412"/>
                  <a:pt x="5634175" y="6177412"/>
                </a:cubicBezTo>
                <a:cubicBezTo>
                  <a:pt x="5634175" y="6177412"/>
                  <a:pt x="5634175" y="6177412"/>
                  <a:pt x="5630632" y="6159658"/>
                </a:cubicBezTo>
                <a:cubicBezTo>
                  <a:pt x="5637717" y="6156107"/>
                  <a:pt x="5641259" y="6149005"/>
                  <a:pt x="5641259" y="6145454"/>
                </a:cubicBezTo>
                <a:cubicBezTo>
                  <a:pt x="5641259" y="6138353"/>
                  <a:pt x="5637717" y="6134802"/>
                  <a:pt x="5634175" y="6134802"/>
                </a:cubicBezTo>
                <a:cubicBezTo>
                  <a:pt x="5627090" y="6131251"/>
                  <a:pt x="5620006" y="6127700"/>
                  <a:pt x="5612922" y="6127700"/>
                </a:cubicBezTo>
                <a:close/>
                <a:moveTo>
                  <a:pt x="5570295" y="6120982"/>
                </a:moveTo>
                <a:cubicBezTo>
                  <a:pt x="5570295" y="6120982"/>
                  <a:pt x="5570295" y="6120982"/>
                  <a:pt x="5563211" y="6142066"/>
                </a:cubicBezTo>
                <a:cubicBezTo>
                  <a:pt x="5563211" y="6142066"/>
                  <a:pt x="5563211" y="6142066"/>
                  <a:pt x="5552585" y="6163149"/>
                </a:cubicBezTo>
                <a:cubicBezTo>
                  <a:pt x="5556127" y="6163149"/>
                  <a:pt x="5556127" y="6163149"/>
                  <a:pt x="5559669" y="6163149"/>
                </a:cubicBezTo>
                <a:lnTo>
                  <a:pt x="5563211" y="6156121"/>
                </a:lnTo>
                <a:cubicBezTo>
                  <a:pt x="5570295" y="6156121"/>
                  <a:pt x="5573838" y="6156121"/>
                  <a:pt x="5580922" y="6156121"/>
                </a:cubicBezTo>
                <a:cubicBezTo>
                  <a:pt x="5580922" y="6156121"/>
                  <a:pt x="5580922" y="6156121"/>
                  <a:pt x="5584464" y="6163149"/>
                </a:cubicBezTo>
                <a:cubicBezTo>
                  <a:pt x="5588006" y="6163149"/>
                  <a:pt x="5588006" y="6166663"/>
                  <a:pt x="5591548" y="6166663"/>
                </a:cubicBezTo>
                <a:cubicBezTo>
                  <a:pt x="5591548" y="6166663"/>
                  <a:pt x="5591548" y="6166663"/>
                  <a:pt x="5584464" y="6142066"/>
                </a:cubicBezTo>
                <a:cubicBezTo>
                  <a:pt x="5584464" y="6142066"/>
                  <a:pt x="5584464" y="6142066"/>
                  <a:pt x="5580922" y="6120982"/>
                </a:cubicBezTo>
                <a:cubicBezTo>
                  <a:pt x="5580922" y="6120982"/>
                  <a:pt x="5580922" y="6120982"/>
                  <a:pt x="5570295" y="6120982"/>
                </a:cubicBezTo>
                <a:close/>
                <a:moveTo>
                  <a:pt x="5549898" y="6120982"/>
                </a:moveTo>
                <a:cubicBezTo>
                  <a:pt x="5532187" y="6120982"/>
                  <a:pt x="5525103" y="6120982"/>
                  <a:pt x="5510934" y="6124453"/>
                </a:cubicBezTo>
                <a:cubicBezTo>
                  <a:pt x="5510934" y="6131394"/>
                  <a:pt x="5510934" y="6131394"/>
                  <a:pt x="5510934" y="6131394"/>
                </a:cubicBezTo>
                <a:lnTo>
                  <a:pt x="5525103" y="6127924"/>
                </a:lnTo>
                <a:cubicBezTo>
                  <a:pt x="5528645" y="6162632"/>
                  <a:pt x="5528645" y="6162632"/>
                  <a:pt x="5528645" y="6162632"/>
                </a:cubicBezTo>
                <a:cubicBezTo>
                  <a:pt x="5539271" y="6162632"/>
                  <a:pt x="5539271" y="6162632"/>
                  <a:pt x="5539271" y="6162632"/>
                </a:cubicBezTo>
                <a:cubicBezTo>
                  <a:pt x="5535729" y="6127924"/>
                  <a:pt x="5535729" y="6127924"/>
                  <a:pt x="5535729" y="6127924"/>
                </a:cubicBezTo>
                <a:cubicBezTo>
                  <a:pt x="5549898" y="6127924"/>
                  <a:pt x="5549898" y="6127924"/>
                  <a:pt x="5549898" y="6127924"/>
                </a:cubicBezTo>
                <a:cubicBezTo>
                  <a:pt x="5549898" y="6120982"/>
                  <a:pt x="5549898" y="6120982"/>
                  <a:pt x="5549898" y="6120982"/>
                </a:cubicBezTo>
                <a:close/>
                <a:moveTo>
                  <a:pt x="5100257" y="6120981"/>
                </a:moveTo>
                <a:cubicBezTo>
                  <a:pt x="5118171" y="6120981"/>
                  <a:pt x="5125336" y="6138448"/>
                  <a:pt x="5125336" y="6155913"/>
                </a:cubicBezTo>
                <a:lnTo>
                  <a:pt x="5071595" y="6155913"/>
                </a:lnTo>
                <a:cubicBezTo>
                  <a:pt x="5071595" y="6138448"/>
                  <a:pt x="5082343" y="6120981"/>
                  <a:pt x="5100257" y="6120981"/>
                </a:cubicBezTo>
                <a:close/>
                <a:moveTo>
                  <a:pt x="5552585" y="6114265"/>
                </a:moveTo>
                <a:cubicBezTo>
                  <a:pt x="5615759" y="6114265"/>
                  <a:pt x="5671914" y="6135224"/>
                  <a:pt x="5717539" y="6170156"/>
                </a:cubicBezTo>
                <a:cubicBezTo>
                  <a:pt x="5724558" y="6177143"/>
                  <a:pt x="5724558" y="6180636"/>
                  <a:pt x="5721049" y="6184129"/>
                </a:cubicBezTo>
                <a:cubicBezTo>
                  <a:pt x="5721049" y="6184129"/>
                  <a:pt x="5721049" y="6184129"/>
                  <a:pt x="5692972" y="6215569"/>
                </a:cubicBezTo>
                <a:cubicBezTo>
                  <a:pt x="5689462" y="6219061"/>
                  <a:pt x="5685952" y="6219061"/>
                  <a:pt x="5678933" y="6215569"/>
                </a:cubicBezTo>
                <a:cubicBezTo>
                  <a:pt x="5643837" y="6187623"/>
                  <a:pt x="5598210" y="6170156"/>
                  <a:pt x="5552585" y="6170156"/>
                </a:cubicBezTo>
                <a:cubicBezTo>
                  <a:pt x="5503450" y="6170156"/>
                  <a:pt x="5461334" y="6187623"/>
                  <a:pt x="5426236" y="6215569"/>
                </a:cubicBezTo>
                <a:cubicBezTo>
                  <a:pt x="5419217" y="6219061"/>
                  <a:pt x="5415708" y="6219061"/>
                  <a:pt x="5412198" y="6215569"/>
                </a:cubicBezTo>
                <a:cubicBezTo>
                  <a:pt x="5412198" y="6215569"/>
                  <a:pt x="5412198" y="6215569"/>
                  <a:pt x="5384121" y="6184129"/>
                </a:cubicBezTo>
                <a:cubicBezTo>
                  <a:pt x="5380611" y="6180636"/>
                  <a:pt x="5380611" y="6177143"/>
                  <a:pt x="5387630" y="6170156"/>
                </a:cubicBezTo>
                <a:cubicBezTo>
                  <a:pt x="5433256" y="6135224"/>
                  <a:pt x="5489411" y="6114265"/>
                  <a:pt x="5552585" y="6114265"/>
                </a:cubicBezTo>
                <a:close/>
                <a:moveTo>
                  <a:pt x="5100481" y="6114264"/>
                </a:moveTo>
                <a:cubicBezTo>
                  <a:pt x="5076113" y="6114264"/>
                  <a:pt x="5062189" y="6131778"/>
                  <a:pt x="5062189" y="6163304"/>
                </a:cubicBezTo>
                <a:cubicBezTo>
                  <a:pt x="5062189" y="6191326"/>
                  <a:pt x="5072632" y="6212343"/>
                  <a:pt x="5103962" y="6212343"/>
                </a:cubicBezTo>
                <a:cubicBezTo>
                  <a:pt x="5110924" y="6212343"/>
                  <a:pt x="5124848" y="6208840"/>
                  <a:pt x="5131810" y="6205337"/>
                </a:cubicBezTo>
                <a:lnTo>
                  <a:pt x="5131810" y="6194829"/>
                </a:lnTo>
                <a:cubicBezTo>
                  <a:pt x="5124848" y="6198332"/>
                  <a:pt x="5114404" y="6201834"/>
                  <a:pt x="5103962" y="6201834"/>
                </a:cubicBezTo>
                <a:cubicBezTo>
                  <a:pt x="5083076" y="6201834"/>
                  <a:pt x="5072632" y="6184320"/>
                  <a:pt x="5072632" y="6166807"/>
                </a:cubicBezTo>
                <a:cubicBezTo>
                  <a:pt x="5072632" y="6166807"/>
                  <a:pt x="5072632" y="6166807"/>
                  <a:pt x="5138772" y="6166807"/>
                </a:cubicBezTo>
                <a:cubicBezTo>
                  <a:pt x="5138772" y="6166807"/>
                  <a:pt x="5138772" y="6166807"/>
                  <a:pt x="5138772" y="6159801"/>
                </a:cubicBezTo>
                <a:cubicBezTo>
                  <a:pt x="5138772" y="6135281"/>
                  <a:pt x="5128329" y="6114264"/>
                  <a:pt x="5100481" y="6114264"/>
                </a:cubicBezTo>
                <a:close/>
                <a:moveTo>
                  <a:pt x="4851253" y="6077988"/>
                </a:moveTo>
                <a:lnTo>
                  <a:pt x="4851253" y="6088736"/>
                </a:lnTo>
                <a:lnTo>
                  <a:pt x="4890216" y="6088736"/>
                </a:lnTo>
                <a:lnTo>
                  <a:pt x="4890216" y="6208312"/>
                </a:lnTo>
                <a:lnTo>
                  <a:pt x="4903652" y="6208312"/>
                </a:lnTo>
                <a:lnTo>
                  <a:pt x="4903652" y="6088736"/>
                </a:lnTo>
                <a:lnTo>
                  <a:pt x="4942614" y="6088736"/>
                </a:lnTo>
                <a:lnTo>
                  <a:pt x="4942614" y="6077988"/>
                </a:lnTo>
                <a:close/>
                <a:moveTo>
                  <a:pt x="4964111" y="6067239"/>
                </a:moveTo>
                <a:lnTo>
                  <a:pt x="4964111" y="6208312"/>
                </a:lnTo>
                <a:cubicBezTo>
                  <a:pt x="4964111" y="6208312"/>
                  <a:pt x="4964111" y="6208312"/>
                  <a:pt x="4974476" y="6208312"/>
                </a:cubicBezTo>
                <a:cubicBezTo>
                  <a:pt x="4974476" y="6208312"/>
                  <a:pt x="4974476" y="6208312"/>
                  <a:pt x="4974476" y="6158936"/>
                </a:cubicBezTo>
                <a:cubicBezTo>
                  <a:pt x="4974476" y="6141302"/>
                  <a:pt x="4981385" y="6120142"/>
                  <a:pt x="5002115" y="6120142"/>
                </a:cubicBezTo>
                <a:cubicBezTo>
                  <a:pt x="5022844" y="6120142"/>
                  <a:pt x="5022844" y="6134249"/>
                  <a:pt x="5022844" y="6151883"/>
                </a:cubicBezTo>
                <a:cubicBezTo>
                  <a:pt x="5022844" y="6151883"/>
                  <a:pt x="5022844" y="6151883"/>
                  <a:pt x="5022844" y="6208312"/>
                </a:cubicBezTo>
                <a:cubicBezTo>
                  <a:pt x="5022844" y="6208312"/>
                  <a:pt x="5022844" y="6208312"/>
                  <a:pt x="5036662" y="6208312"/>
                </a:cubicBezTo>
                <a:cubicBezTo>
                  <a:pt x="5036662" y="6208312"/>
                  <a:pt x="5036662" y="6208312"/>
                  <a:pt x="5036662" y="6151883"/>
                </a:cubicBezTo>
                <a:cubicBezTo>
                  <a:pt x="5036662" y="6127195"/>
                  <a:pt x="5029753" y="6113088"/>
                  <a:pt x="5005569" y="6113088"/>
                </a:cubicBezTo>
                <a:cubicBezTo>
                  <a:pt x="4991750" y="6113088"/>
                  <a:pt x="4981385" y="6120142"/>
                  <a:pt x="4974476" y="6130722"/>
                </a:cubicBezTo>
                <a:cubicBezTo>
                  <a:pt x="4974476" y="6130722"/>
                  <a:pt x="4974476" y="6130722"/>
                  <a:pt x="4974476" y="6067239"/>
                </a:cubicBezTo>
                <a:cubicBezTo>
                  <a:pt x="4974476" y="6067239"/>
                  <a:pt x="4974476" y="6067239"/>
                  <a:pt x="4964111" y="6067239"/>
                </a:cubicBezTo>
                <a:close/>
                <a:moveTo>
                  <a:pt x="5542739" y="6043056"/>
                </a:moveTo>
                <a:cubicBezTo>
                  <a:pt x="5532222" y="6060677"/>
                  <a:pt x="5528716" y="6078298"/>
                  <a:pt x="5528716" y="6095919"/>
                </a:cubicBezTo>
                <a:cubicBezTo>
                  <a:pt x="5525210" y="6095919"/>
                  <a:pt x="5507681" y="6099443"/>
                  <a:pt x="5504176" y="6099443"/>
                </a:cubicBezTo>
                <a:cubicBezTo>
                  <a:pt x="5500669" y="6081822"/>
                  <a:pt x="5490152" y="6064201"/>
                  <a:pt x="5479635" y="6053629"/>
                </a:cubicBezTo>
                <a:cubicBezTo>
                  <a:pt x="5479635" y="6053629"/>
                  <a:pt x="5479635" y="6053629"/>
                  <a:pt x="5476129" y="6053629"/>
                </a:cubicBezTo>
                <a:cubicBezTo>
                  <a:pt x="5469117" y="6053629"/>
                  <a:pt x="5462106" y="6057153"/>
                  <a:pt x="5455094" y="6057153"/>
                </a:cubicBezTo>
                <a:cubicBezTo>
                  <a:pt x="5455094" y="6057153"/>
                  <a:pt x="5455094" y="6057153"/>
                  <a:pt x="5455094" y="6060677"/>
                </a:cubicBezTo>
                <a:cubicBezTo>
                  <a:pt x="5451588" y="6067726"/>
                  <a:pt x="5451588" y="6074774"/>
                  <a:pt x="5451588" y="6085346"/>
                </a:cubicBezTo>
                <a:cubicBezTo>
                  <a:pt x="5451588" y="6095919"/>
                  <a:pt x="5451588" y="6102967"/>
                  <a:pt x="5455094" y="6113540"/>
                </a:cubicBezTo>
                <a:cubicBezTo>
                  <a:pt x="5451588" y="6113540"/>
                  <a:pt x="5434059" y="6120588"/>
                  <a:pt x="5434059" y="6120588"/>
                </a:cubicBezTo>
                <a:cubicBezTo>
                  <a:pt x="5423542" y="6106491"/>
                  <a:pt x="5409518" y="6092395"/>
                  <a:pt x="5395495" y="6085346"/>
                </a:cubicBezTo>
                <a:cubicBezTo>
                  <a:pt x="5388484" y="6085346"/>
                  <a:pt x="5381472" y="6092395"/>
                  <a:pt x="5374460" y="6095919"/>
                </a:cubicBezTo>
                <a:cubicBezTo>
                  <a:pt x="5374460" y="6113540"/>
                  <a:pt x="5377966" y="6131161"/>
                  <a:pt x="5388484" y="6148781"/>
                </a:cubicBezTo>
                <a:cubicBezTo>
                  <a:pt x="5384978" y="6148781"/>
                  <a:pt x="5374460" y="6159354"/>
                  <a:pt x="5370954" y="6159354"/>
                </a:cubicBezTo>
                <a:cubicBezTo>
                  <a:pt x="5360437" y="6148781"/>
                  <a:pt x="5342908" y="6138209"/>
                  <a:pt x="5325379" y="6134685"/>
                </a:cubicBezTo>
                <a:cubicBezTo>
                  <a:pt x="5318367" y="6138209"/>
                  <a:pt x="5311356" y="6145257"/>
                  <a:pt x="5307850" y="6148781"/>
                </a:cubicBezTo>
                <a:cubicBezTo>
                  <a:pt x="5307850" y="6148781"/>
                  <a:pt x="5307850" y="6148781"/>
                  <a:pt x="5307850" y="6152305"/>
                </a:cubicBezTo>
                <a:cubicBezTo>
                  <a:pt x="5311356" y="6166403"/>
                  <a:pt x="5321873" y="6184023"/>
                  <a:pt x="5335896" y="6198120"/>
                </a:cubicBezTo>
                <a:cubicBezTo>
                  <a:pt x="5332390" y="6198120"/>
                  <a:pt x="5321873" y="6215741"/>
                  <a:pt x="5321873" y="6215741"/>
                </a:cubicBezTo>
                <a:cubicBezTo>
                  <a:pt x="5304344" y="6208692"/>
                  <a:pt x="5286815" y="6201644"/>
                  <a:pt x="5269286" y="6201644"/>
                </a:cubicBezTo>
                <a:cubicBezTo>
                  <a:pt x="5265780" y="6208692"/>
                  <a:pt x="5258768" y="6215741"/>
                  <a:pt x="5258768" y="6222789"/>
                </a:cubicBezTo>
                <a:cubicBezTo>
                  <a:pt x="5265780" y="6236886"/>
                  <a:pt x="5279803" y="6250982"/>
                  <a:pt x="5293827" y="6261556"/>
                </a:cubicBezTo>
                <a:cubicBezTo>
                  <a:pt x="5293827" y="6265080"/>
                  <a:pt x="5286815" y="6279176"/>
                  <a:pt x="5286815" y="6282700"/>
                </a:cubicBezTo>
                <a:cubicBezTo>
                  <a:pt x="5269286" y="6275652"/>
                  <a:pt x="5248251" y="6275652"/>
                  <a:pt x="5234228" y="6282700"/>
                </a:cubicBezTo>
                <a:cubicBezTo>
                  <a:pt x="5230722" y="6289749"/>
                  <a:pt x="5227216" y="6296797"/>
                  <a:pt x="5227216" y="6303845"/>
                </a:cubicBezTo>
                <a:cubicBezTo>
                  <a:pt x="5237733" y="6317942"/>
                  <a:pt x="5255262" y="6324990"/>
                  <a:pt x="5272791" y="6332039"/>
                </a:cubicBezTo>
                <a:cubicBezTo>
                  <a:pt x="5272791" y="6335563"/>
                  <a:pt x="5269286" y="6349659"/>
                  <a:pt x="5269286" y="6353183"/>
                </a:cubicBezTo>
                <a:cubicBezTo>
                  <a:pt x="5251757" y="6353183"/>
                  <a:pt x="5234228" y="6360232"/>
                  <a:pt x="5220205" y="6367281"/>
                </a:cubicBezTo>
                <a:cubicBezTo>
                  <a:pt x="5220205" y="6367281"/>
                  <a:pt x="5220205" y="6367281"/>
                  <a:pt x="5216698" y="6367281"/>
                </a:cubicBezTo>
                <a:cubicBezTo>
                  <a:pt x="5216698" y="6370805"/>
                  <a:pt x="5216698" y="6374329"/>
                  <a:pt x="5216698" y="6381377"/>
                </a:cubicBezTo>
                <a:cubicBezTo>
                  <a:pt x="5216698" y="6384901"/>
                  <a:pt x="5216698" y="6388425"/>
                  <a:pt x="5216698" y="6391950"/>
                </a:cubicBezTo>
                <a:cubicBezTo>
                  <a:pt x="5216698" y="6391950"/>
                  <a:pt x="5216698" y="6391950"/>
                  <a:pt x="5220205" y="6391950"/>
                </a:cubicBezTo>
                <a:cubicBezTo>
                  <a:pt x="5234228" y="6402523"/>
                  <a:pt x="5251757" y="6406047"/>
                  <a:pt x="5269286" y="6406047"/>
                </a:cubicBezTo>
                <a:cubicBezTo>
                  <a:pt x="5269286" y="6409571"/>
                  <a:pt x="5272791" y="6427192"/>
                  <a:pt x="5272791" y="6427192"/>
                </a:cubicBezTo>
                <a:cubicBezTo>
                  <a:pt x="5255262" y="6434240"/>
                  <a:pt x="5237733" y="6444812"/>
                  <a:pt x="5227216" y="6455385"/>
                </a:cubicBezTo>
                <a:cubicBezTo>
                  <a:pt x="5227216" y="6455385"/>
                  <a:pt x="5227216" y="6455385"/>
                  <a:pt x="5227216" y="6458909"/>
                </a:cubicBezTo>
                <a:cubicBezTo>
                  <a:pt x="5227216" y="6462434"/>
                  <a:pt x="5230722" y="6473006"/>
                  <a:pt x="5234228" y="6480054"/>
                </a:cubicBezTo>
                <a:cubicBezTo>
                  <a:pt x="5251757" y="6483578"/>
                  <a:pt x="5269286" y="6483578"/>
                  <a:pt x="5286815" y="6480054"/>
                </a:cubicBezTo>
                <a:cubicBezTo>
                  <a:pt x="5286815" y="6480054"/>
                  <a:pt x="5293827" y="6497675"/>
                  <a:pt x="5297332" y="6501200"/>
                </a:cubicBezTo>
                <a:cubicBezTo>
                  <a:pt x="5279803" y="6508248"/>
                  <a:pt x="5265780" y="6522344"/>
                  <a:pt x="5258768" y="6536441"/>
                </a:cubicBezTo>
                <a:cubicBezTo>
                  <a:pt x="5258768" y="6536441"/>
                  <a:pt x="5258768" y="6536441"/>
                  <a:pt x="5258768" y="6539965"/>
                </a:cubicBezTo>
                <a:cubicBezTo>
                  <a:pt x="5262274" y="6543489"/>
                  <a:pt x="5265780" y="6554062"/>
                  <a:pt x="5269286" y="6557586"/>
                </a:cubicBezTo>
                <a:cubicBezTo>
                  <a:pt x="5286815" y="6557586"/>
                  <a:pt x="5304344" y="6554062"/>
                  <a:pt x="5321873" y="6543489"/>
                </a:cubicBezTo>
                <a:cubicBezTo>
                  <a:pt x="5321873" y="6547014"/>
                  <a:pt x="5332390" y="6561110"/>
                  <a:pt x="5335896" y="6564635"/>
                </a:cubicBezTo>
                <a:cubicBezTo>
                  <a:pt x="5321873" y="6575207"/>
                  <a:pt x="5314861" y="6592827"/>
                  <a:pt x="5307850" y="6610449"/>
                </a:cubicBezTo>
                <a:cubicBezTo>
                  <a:pt x="5314861" y="6613973"/>
                  <a:pt x="5318367" y="6621021"/>
                  <a:pt x="5325379" y="6624545"/>
                </a:cubicBezTo>
                <a:cubicBezTo>
                  <a:pt x="5342908" y="6621021"/>
                  <a:pt x="5360437" y="6613973"/>
                  <a:pt x="5370954" y="6599877"/>
                </a:cubicBezTo>
                <a:cubicBezTo>
                  <a:pt x="5374460" y="6599877"/>
                  <a:pt x="5388484" y="6613973"/>
                  <a:pt x="5388484" y="6613973"/>
                </a:cubicBezTo>
                <a:cubicBezTo>
                  <a:pt x="5381472" y="6628069"/>
                  <a:pt x="5377966" y="6649215"/>
                  <a:pt x="5377966" y="6663311"/>
                </a:cubicBezTo>
                <a:cubicBezTo>
                  <a:pt x="5377966" y="6663311"/>
                  <a:pt x="5377966" y="6666836"/>
                  <a:pt x="5377966" y="6666836"/>
                </a:cubicBezTo>
                <a:cubicBezTo>
                  <a:pt x="5381472" y="6670360"/>
                  <a:pt x="5388484" y="6673884"/>
                  <a:pt x="5395495" y="6677408"/>
                </a:cubicBezTo>
                <a:cubicBezTo>
                  <a:pt x="5395495" y="6677408"/>
                  <a:pt x="5395495" y="6677408"/>
                  <a:pt x="5399001" y="6677408"/>
                </a:cubicBezTo>
                <a:cubicBezTo>
                  <a:pt x="5413024" y="6670360"/>
                  <a:pt x="5427047" y="6656263"/>
                  <a:pt x="5434059" y="6638642"/>
                </a:cubicBezTo>
                <a:cubicBezTo>
                  <a:pt x="5437564" y="6642166"/>
                  <a:pt x="5451588" y="6645691"/>
                  <a:pt x="5455094" y="6649215"/>
                </a:cubicBezTo>
                <a:cubicBezTo>
                  <a:pt x="5451588" y="6656263"/>
                  <a:pt x="5451588" y="6666836"/>
                  <a:pt x="5451588" y="6673884"/>
                </a:cubicBezTo>
                <a:cubicBezTo>
                  <a:pt x="5451588" y="6684456"/>
                  <a:pt x="5451588" y="6691505"/>
                  <a:pt x="5455094" y="6702078"/>
                </a:cubicBezTo>
                <a:cubicBezTo>
                  <a:pt x="5462106" y="6705602"/>
                  <a:pt x="5469117" y="6705602"/>
                  <a:pt x="5476129" y="6709126"/>
                </a:cubicBezTo>
                <a:cubicBezTo>
                  <a:pt x="5476129" y="6709126"/>
                  <a:pt x="5476129" y="6709126"/>
                  <a:pt x="5479635" y="6709126"/>
                </a:cubicBezTo>
                <a:cubicBezTo>
                  <a:pt x="5490152" y="6695029"/>
                  <a:pt x="5500669" y="6677408"/>
                  <a:pt x="5504176" y="6663311"/>
                </a:cubicBezTo>
                <a:cubicBezTo>
                  <a:pt x="5507681" y="6663311"/>
                  <a:pt x="5525210" y="6663311"/>
                  <a:pt x="5528716" y="6663311"/>
                </a:cubicBezTo>
                <a:cubicBezTo>
                  <a:pt x="5528716" y="6684456"/>
                  <a:pt x="5532222" y="6702078"/>
                  <a:pt x="5542739" y="6716174"/>
                </a:cubicBezTo>
                <a:cubicBezTo>
                  <a:pt x="5549751" y="6716174"/>
                  <a:pt x="5560268" y="6716174"/>
                  <a:pt x="5563774" y="6716174"/>
                </a:cubicBezTo>
                <a:cubicBezTo>
                  <a:pt x="5563774" y="6716174"/>
                  <a:pt x="5563774" y="6716174"/>
                  <a:pt x="5567280" y="6716174"/>
                </a:cubicBezTo>
                <a:cubicBezTo>
                  <a:pt x="5574291" y="6702078"/>
                  <a:pt x="5581303" y="6684456"/>
                  <a:pt x="5581303" y="6663311"/>
                </a:cubicBezTo>
                <a:cubicBezTo>
                  <a:pt x="5581303" y="6663311"/>
                  <a:pt x="5598832" y="6663311"/>
                  <a:pt x="5602339" y="6663311"/>
                </a:cubicBezTo>
                <a:cubicBezTo>
                  <a:pt x="5605844" y="6677408"/>
                  <a:pt x="5616361" y="6695029"/>
                  <a:pt x="5626879" y="6709126"/>
                </a:cubicBezTo>
                <a:cubicBezTo>
                  <a:pt x="5626879" y="6709126"/>
                  <a:pt x="5626879" y="6709126"/>
                  <a:pt x="5630385" y="6709126"/>
                </a:cubicBezTo>
                <a:cubicBezTo>
                  <a:pt x="5637396" y="6705602"/>
                  <a:pt x="5644408" y="6705602"/>
                  <a:pt x="5651420" y="6702078"/>
                </a:cubicBezTo>
                <a:cubicBezTo>
                  <a:pt x="5654925" y="6691505"/>
                  <a:pt x="5654925" y="6684456"/>
                  <a:pt x="5654925" y="6673884"/>
                </a:cubicBezTo>
                <a:cubicBezTo>
                  <a:pt x="5654925" y="6666836"/>
                  <a:pt x="5654925" y="6656263"/>
                  <a:pt x="5651420" y="6649215"/>
                </a:cubicBezTo>
                <a:cubicBezTo>
                  <a:pt x="5654925" y="6645691"/>
                  <a:pt x="5668949" y="6638642"/>
                  <a:pt x="5672454" y="6638642"/>
                </a:cubicBezTo>
                <a:cubicBezTo>
                  <a:pt x="5682972" y="6656263"/>
                  <a:pt x="5693490" y="6666836"/>
                  <a:pt x="5711019" y="6677408"/>
                </a:cubicBezTo>
                <a:cubicBezTo>
                  <a:pt x="5718030" y="6673884"/>
                  <a:pt x="5725042" y="6670360"/>
                  <a:pt x="5728547" y="6666836"/>
                </a:cubicBezTo>
                <a:cubicBezTo>
                  <a:pt x="5728547" y="6666836"/>
                  <a:pt x="5728547" y="6666836"/>
                  <a:pt x="5732054" y="6666836"/>
                </a:cubicBezTo>
                <a:cubicBezTo>
                  <a:pt x="5732054" y="6666836"/>
                  <a:pt x="5732054" y="6663311"/>
                  <a:pt x="5732054" y="6663311"/>
                </a:cubicBezTo>
                <a:cubicBezTo>
                  <a:pt x="5732054" y="6645691"/>
                  <a:pt x="5725042" y="6628069"/>
                  <a:pt x="5718030" y="6613973"/>
                </a:cubicBezTo>
                <a:cubicBezTo>
                  <a:pt x="5718030" y="6610449"/>
                  <a:pt x="5732054" y="6599877"/>
                  <a:pt x="5735559" y="6599877"/>
                </a:cubicBezTo>
                <a:cubicBezTo>
                  <a:pt x="5746076" y="6610449"/>
                  <a:pt x="5763606" y="6621021"/>
                  <a:pt x="5781135" y="6624545"/>
                </a:cubicBezTo>
                <a:cubicBezTo>
                  <a:pt x="5788146" y="6621021"/>
                  <a:pt x="5795158" y="6613973"/>
                  <a:pt x="5798664" y="6610449"/>
                </a:cubicBezTo>
                <a:cubicBezTo>
                  <a:pt x="5798664" y="6610449"/>
                  <a:pt x="5798664" y="6610449"/>
                  <a:pt x="5798664" y="6606925"/>
                </a:cubicBezTo>
                <a:cubicBezTo>
                  <a:pt x="5795158" y="6592827"/>
                  <a:pt x="5784641" y="6575207"/>
                  <a:pt x="5770617" y="6561110"/>
                </a:cubicBezTo>
                <a:cubicBezTo>
                  <a:pt x="5774123" y="6561110"/>
                  <a:pt x="5784641" y="6547014"/>
                  <a:pt x="5784641" y="6543489"/>
                </a:cubicBezTo>
                <a:cubicBezTo>
                  <a:pt x="5802170" y="6554062"/>
                  <a:pt x="5819699" y="6557586"/>
                  <a:pt x="5837228" y="6557586"/>
                </a:cubicBezTo>
                <a:cubicBezTo>
                  <a:pt x="5840734" y="6550538"/>
                  <a:pt x="5844239" y="6543489"/>
                  <a:pt x="5847746" y="6539965"/>
                </a:cubicBezTo>
                <a:cubicBezTo>
                  <a:pt x="5847746" y="6539965"/>
                  <a:pt x="5847746" y="6539965"/>
                  <a:pt x="5847746" y="6536441"/>
                </a:cubicBezTo>
                <a:cubicBezTo>
                  <a:pt x="5840734" y="6522344"/>
                  <a:pt x="5826710" y="6508248"/>
                  <a:pt x="5812688" y="6497675"/>
                </a:cubicBezTo>
                <a:cubicBezTo>
                  <a:pt x="5812688" y="6497675"/>
                  <a:pt x="5819699" y="6480054"/>
                  <a:pt x="5819699" y="6480054"/>
                </a:cubicBezTo>
                <a:cubicBezTo>
                  <a:pt x="5837228" y="6483578"/>
                  <a:pt x="5854757" y="6483578"/>
                  <a:pt x="5872286" y="6480054"/>
                </a:cubicBezTo>
                <a:cubicBezTo>
                  <a:pt x="5872286" y="6480054"/>
                  <a:pt x="5872286" y="6480054"/>
                  <a:pt x="5872286" y="6476530"/>
                </a:cubicBezTo>
                <a:cubicBezTo>
                  <a:pt x="5875792" y="6473006"/>
                  <a:pt x="5879298" y="6462434"/>
                  <a:pt x="5879298" y="6455385"/>
                </a:cubicBezTo>
                <a:cubicBezTo>
                  <a:pt x="5865275" y="6441288"/>
                  <a:pt x="5851251" y="6434240"/>
                  <a:pt x="5833722" y="6427192"/>
                </a:cubicBezTo>
                <a:cubicBezTo>
                  <a:pt x="5833722" y="6427192"/>
                  <a:pt x="5833722" y="6409571"/>
                  <a:pt x="5837228" y="6406047"/>
                </a:cubicBezTo>
                <a:cubicBezTo>
                  <a:pt x="5854757" y="6406047"/>
                  <a:pt x="5872286" y="6402523"/>
                  <a:pt x="5886310" y="6391950"/>
                </a:cubicBezTo>
                <a:cubicBezTo>
                  <a:pt x="5889815" y="6388425"/>
                  <a:pt x="5889815" y="6384901"/>
                  <a:pt x="5889815" y="6381377"/>
                </a:cubicBezTo>
                <a:cubicBezTo>
                  <a:pt x="5889815" y="6377853"/>
                  <a:pt x="5889815" y="6374329"/>
                  <a:pt x="5886310" y="6370805"/>
                </a:cubicBezTo>
                <a:cubicBezTo>
                  <a:pt x="5886310" y="6370805"/>
                  <a:pt x="5886310" y="6370805"/>
                  <a:pt x="5886310" y="6367281"/>
                </a:cubicBezTo>
                <a:cubicBezTo>
                  <a:pt x="5872286" y="6360232"/>
                  <a:pt x="5854757" y="6353183"/>
                  <a:pt x="5837228" y="6353183"/>
                </a:cubicBezTo>
                <a:cubicBezTo>
                  <a:pt x="5837228" y="6353183"/>
                  <a:pt x="5833722" y="6335563"/>
                  <a:pt x="5833722" y="6332039"/>
                </a:cubicBezTo>
                <a:cubicBezTo>
                  <a:pt x="5851251" y="6328515"/>
                  <a:pt x="5868780" y="6317942"/>
                  <a:pt x="5879298" y="6307370"/>
                </a:cubicBezTo>
                <a:cubicBezTo>
                  <a:pt x="5879298" y="6307370"/>
                  <a:pt x="5879298" y="6307370"/>
                  <a:pt x="5879298" y="6303845"/>
                </a:cubicBezTo>
                <a:cubicBezTo>
                  <a:pt x="5879298" y="6296797"/>
                  <a:pt x="5875792" y="6289749"/>
                  <a:pt x="5872286" y="6282700"/>
                </a:cubicBezTo>
                <a:cubicBezTo>
                  <a:pt x="5854757" y="6279176"/>
                  <a:pt x="5837228" y="6279176"/>
                  <a:pt x="5819699" y="6282700"/>
                </a:cubicBezTo>
                <a:cubicBezTo>
                  <a:pt x="5819699" y="6279176"/>
                  <a:pt x="5812688" y="6265080"/>
                  <a:pt x="5812688" y="6261556"/>
                </a:cubicBezTo>
                <a:cubicBezTo>
                  <a:pt x="5826710" y="6250982"/>
                  <a:pt x="5840734" y="6240410"/>
                  <a:pt x="5847746" y="6222789"/>
                </a:cubicBezTo>
                <a:cubicBezTo>
                  <a:pt x="5847746" y="6215741"/>
                  <a:pt x="5840734" y="6208692"/>
                  <a:pt x="5837228" y="6205168"/>
                </a:cubicBezTo>
                <a:cubicBezTo>
                  <a:pt x="5837228" y="6205168"/>
                  <a:pt x="5837228" y="6205168"/>
                  <a:pt x="5837228" y="6201644"/>
                </a:cubicBezTo>
                <a:cubicBezTo>
                  <a:pt x="5819699" y="6201644"/>
                  <a:pt x="5802170" y="6208692"/>
                  <a:pt x="5784641" y="6215741"/>
                </a:cubicBezTo>
                <a:cubicBezTo>
                  <a:pt x="5784641" y="6215741"/>
                  <a:pt x="5774123" y="6201644"/>
                  <a:pt x="5770617" y="6198120"/>
                </a:cubicBezTo>
                <a:cubicBezTo>
                  <a:pt x="5784641" y="6184023"/>
                  <a:pt x="5795158" y="6169927"/>
                  <a:pt x="5798664" y="6152305"/>
                </a:cubicBezTo>
                <a:cubicBezTo>
                  <a:pt x="5795158" y="6145257"/>
                  <a:pt x="5788146" y="6138209"/>
                  <a:pt x="5781135" y="6134685"/>
                </a:cubicBezTo>
                <a:cubicBezTo>
                  <a:pt x="5763606" y="6138209"/>
                  <a:pt x="5749583" y="6148781"/>
                  <a:pt x="5735559" y="6162879"/>
                </a:cubicBezTo>
                <a:cubicBezTo>
                  <a:pt x="5732054" y="6159354"/>
                  <a:pt x="5718030" y="6148781"/>
                  <a:pt x="5718030" y="6148781"/>
                </a:cubicBezTo>
                <a:cubicBezTo>
                  <a:pt x="5725042" y="6131161"/>
                  <a:pt x="5732054" y="6113540"/>
                  <a:pt x="5732054" y="6095919"/>
                </a:cubicBezTo>
                <a:cubicBezTo>
                  <a:pt x="5725042" y="6092395"/>
                  <a:pt x="5718030" y="6085346"/>
                  <a:pt x="5711019" y="6085346"/>
                </a:cubicBezTo>
                <a:cubicBezTo>
                  <a:pt x="5696995" y="6092395"/>
                  <a:pt x="5682972" y="6106491"/>
                  <a:pt x="5672454" y="6120588"/>
                </a:cubicBezTo>
                <a:cubicBezTo>
                  <a:pt x="5668949" y="6120588"/>
                  <a:pt x="5654925" y="6113540"/>
                  <a:pt x="5651420" y="6113540"/>
                </a:cubicBezTo>
                <a:cubicBezTo>
                  <a:pt x="5654925" y="6102967"/>
                  <a:pt x="5654925" y="6095919"/>
                  <a:pt x="5654925" y="6085346"/>
                </a:cubicBezTo>
                <a:cubicBezTo>
                  <a:pt x="5654925" y="6074774"/>
                  <a:pt x="5654925" y="6067726"/>
                  <a:pt x="5651420" y="6060677"/>
                </a:cubicBezTo>
                <a:cubicBezTo>
                  <a:pt x="5651420" y="6060677"/>
                  <a:pt x="5651420" y="6060677"/>
                  <a:pt x="5651420" y="6057153"/>
                </a:cubicBezTo>
                <a:cubicBezTo>
                  <a:pt x="5644408" y="6057153"/>
                  <a:pt x="5637396" y="6053629"/>
                  <a:pt x="5630385" y="6053629"/>
                </a:cubicBezTo>
                <a:cubicBezTo>
                  <a:pt x="5630385" y="6053629"/>
                  <a:pt x="5630385" y="6053629"/>
                  <a:pt x="5626879" y="6053629"/>
                </a:cubicBezTo>
                <a:cubicBezTo>
                  <a:pt x="5616361" y="6064201"/>
                  <a:pt x="5605844" y="6081822"/>
                  <a:pt x="5602339" y="6099443"/>
                </a:cubicBezTo>
                <a:cubicBezTo>
                  <a:pt x="5598832" y="6099443"/>
                  <a:pt x="5581303" y="6095919"/>
                  <a:pt x="5577798" y="6095919"/>
                </a:cubicBezTo>
                <a:cubicBezTo>
                  <a:pt x="5577798" y="6078298"/>
                  <a:pt x="5574291" y="6060677"/>
                  <a:pt x="5563774" y="6043056"/>
                </a:cubicBezTo>
                <a:cubicBezTo>
                  <a:pt x="5556763" y="6043056"/>
                  <a:pt x="5549751" y="6043056"/>
                  <a:pt x="5542739" y="6043056"/>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5823809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B30992E-1E6B-4A2A-9EC3-2C82E6D8A942}"/>
              </a:ext>
            </a:extLst>
          </p:cNvPr>
          <p:cNvSpPr>
            <a:spLocks noGrp="1"/>
          </p:cNvSpPr>
          <p:nvPr>
            <p:ph type="pic" sz="quarter" idx="13"/>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4761F3CC-A4B3-4267-B0DB-F55218BAE8C8}"/>
              </a:ext>
            </a:extLst>
          </p:cNvPr>
          <p:cNvSpPr>
            <a:spLocks noGrp="1"/>
          </p:cNvSpPr>
          <p:nvPr>
            <p:ph type="body" sz="quarter" idx="14" hasCustomPrompt="1"/>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9769034" y="115570"/>
            <a:ext cx="2304434" cy="365125"/>
          </a:xfrm>
        </p:spPr>
        <p:txBody>
          <a:bodyPr vert="horz" lIns="91440" tIns="45720" rIns="91440" bIns="45720" rtlCol="0" anchor="ctr"/>
          <a:lstStyle>
            <a:lvl1pPr>
              <a:defRPr lang="en-US" sz="1000"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 </a:t>
            </a: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854617005"/>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548FCEE-38AC-4178-A11A-C2643EE521B7}"/>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Text Placeholder 9">
            <a:extLst>
              <a:ext uri="{FF2B5EF4-FFF2-40B4-BE49-F238E27FC236}">
                <a16:creationId xmlns:a16="http://schemas.microsoft.com/office/drawing/2014/main" id="{EB123902-70AC-406B-AE88-41EE8766BD7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1315082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AA1EDD-93C7-48F2-8DDA-421DB956EEC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4140AC3B-1D51-45C0-9372-440D01C2C3A7}"/>
              </a:ext>
            </a:extLst>
          </p:cNvPr>
          <p:cNvSpPr>
            <a:spLocks noGrp="1"/>
          </p:cNvSpPr>
          <p:nvPr>
            <p:ph type="body" sz="quarter" idx="15"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0818321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5F67721-056F-4D91-9D51-C6EB2514F37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1F764B23-B9E5-4F2C-80F8-DAE022449872}"/>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0"/>
                  </a:prstClr>
                </a:solidFill>
                <a:effectLst/>
                <a:uLnTx/>
                <a:uFillTx/>
                <a:latin typeface="Arial" panose="020B0604020202020204"/>
                <a:ea typeface="+mn-ea"/>
                <a:cs typeface="+mn-cs"/>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26911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5" name="Picture Placeholder 14">
            <a:extLst>
              <a:ext uri="{FF2B5EF4-FFF2-40B4-BE49-F238E27FC236}">
                <a16:creationId xmlns:a16="http://schemas.microsoft.com/office/drawing/2014/main" id="{3623201C-EF3A-4012-8E2F-9E768AB41F7D}"/>
              </a:ext>
            </a:extLst>
          </p:cNvPr>
          <p:cNvSpPr>
            <a:spLocks noGrp="1"/>
          </p:cNvSpPr>
          <p:nvPr>
            <p:ph type="pic" sz="quarter" idx="13"/>
          </p:nvPr>
        </p:nvSpPr>
        <p:spPr>
          <a:xfrm>
            <a:off x="0" y="2403336"/>
            <a:ext cx="12192000" cy="4454665"/>
          </a:xfrm>
          <a:custGeom>
            <a:avLst/>
            <a:gdLst>
              <a:gd name="connsiteX0" fmla="*/ 11946675 w 12192000"/>
              <a:gd name="connsiteY0" fmla="*/ 4274240 h 4454665"/>
              <a:gd name="connsiteX1" fmla="*/ 11952788 w 12192000"/>
              <a:gd name="connsiteY1" fmla="*/ 4274240 h 4454665"/>
              <a:gd name="connsiteX2" fmla="*/ 11958183 w 12192000"/>
              <a:gd name="connsiteY2" fmla="*/ 4274815 h 4454665"/>
              <a:gd name="connsiteX3" fmla="*/ 11960461 w 12192000"/>
              <a:gd name="connsiteY3" fmla="*/ 4276558 h 4454665"/>
              <a:gd name="connsiteX4" fmla="*/ 11961281 w 12192000"/>
              <a:gd name="connsiteY4" fmla="*/ 4279205 h 4454665"/>
              <a:gd name="connsiteX5" fmla="*/ 11959578 w 12192000"/>
              <a:gd name="connsiteY5" fmla="*/ 4282897 h 4454665"/>
              <a:gd name="connsiteX6" fmla="*/ 11953198 w 12192000"/>
              <a:gd name="connsiteY6" fmla="*/ 4284292 h 4454665"/>
              <a:gd name="connsiteX7" fmla="*/ 11946675 w 12192000"/>
              <a:gd name="connsiteY7" fmla="*/ 4284292 h 4454665"/>
              <a:gd name="connsiteX8" fmla="*/ 11941300 w 12192000"/>
              <a:gd name="connsiteY8" fmla="*/ 4269728 h 4454665"/>
              <a:gd name="connsiteX9" fmla="*/ 11941300 w 12192000"/>
              <a:gd name="connsiteY9" fmla="*/ 4303042 h 4454665"/>
              <a:gd name="connsiteX10" fmla="*/ 11946675 w 12192000"/>
              <a:gd name="connsiteY10" fmla="*/ 4303042 h 4454665"/>
              <a:gd name="connsiteX11" fmla="*/ 11946675 w 12192000"/>
              <a:gd name="connsiteY11" fmla="*/ 4288888 h 4454665"/>
              <a:gd name="connsiteX12" fmla="*/ 11949834 w 12192000"/>
              <a:gd name="connsiteY12" fmla="*/ 4288888 h 4454665"/>
              <a:gd name="connsiteX13" fmla="*/ 11954142 w 12192000"/>
              <a:gd name="connsiteY13" fmla="*/ 4290036 h 4454665"/>
              <a:gd name="connsiteX14" fmla="*/ 11959762 w 12192000"/>
              <a:gd name="connsiteY14" fmla="*/ 4297790 h 4454665"/>
              <a:gd name="connsiteX15" fmla="*/ 11962717 w 12192000"/>
              <a:gd name="connsiteY15" fmla="*/ 4303042 h 4454665"/>
              <a:gd name="connsiteX16" fmla="*/ 11969281 w 12192000"/>
              <a:gd name="connsiteY16" fmla="*/ 4303042 h 4454665"/>
              <a:gd name="connsiteX17" fmla="*/ 11965220 w 12192000"/>
              <a:gd name="connsiteY17" fmla="*/ 4296518 h 4454665"/>
              <a:gd name="connsiteX18" fmla="*/ 11960296 w 12192000"/>
              <a:gd name="connsiteY18" fmla="*/ 4289913 h 4454665"/>
              <a:gd name="connsiteX19" fmla="*/ 11957466 w 12192000"/>
              <a:gd name="connsiteY19" fmla="*/ 4288149 h 4454665"/>
              <a:gd name="connsiteX20" fmla="*/ 11964378 w 12192000"/>
              <a:gd name="connsiteY20" fmla="*/ 4285113 h 4454665"/>
              <a:gd name="connsiteX21" fmla="*/ 11966983 w 12192000"/>
              <a:gd name="connsiteY21" fmla="*/ 4278754 h 4454665"/>
              <a:gd name="connsiteX22" fmla="*/ 11965424 w 12192000"/>
              <a:gd name="connsiteY22" fmla="*/ 4273871 h 4454665"/>
              <a:gd name="connsiteX23" fmla="*/ 11961239 w 12192000"/>
              <a:gd name="connsiteY23" fmla="*/ 4270651 h 4454665"/>
              <a:gd name="connsiteX24" fmla="*/ 11952747 w 12192000"/>
              <a:gd name="connsiteY24" fmla="*/ 4269728 h 4454665"/>
              <a:gd name="connsiteX25" fmla="*/ 10902089 w 12192000"/>
              <a:gd name="connsiteY25" fmla="*/ 4267157 h 4454665"/>
              <a:gd name="connsiteX26" fmla="*/ 10905603 w 12192000"/>
              <a:gd name="connsiteY26" fmla="*/ 4267157 h 4454665"/>
              <a:gd name="connsiteX27" fmla="*/ 10905603 w 12192000"/>
              <a:gd name="connsiteY27" fmla="*/ 4270698 h 4454665"/>
              <a:gd name="connsiteX28" fmla="*/ 10877492 w 12192000"/>
              <a:gd name="connsiteY28" fmla="*/ 4306120 h 4454665"/>
              <a:gd name="connsiteX29" fmla="*/ 10859922 w 12192000"/>
              <a:gd name="connsiteY29" fmla="*/ 4288410 h 4454665"/>
              <a:gd name="connsiteX30" fmla="*/ 10902089 w 12192000"/>
              <a:gd name="connsiteY30" fmla="*/ 4267157 h 4454665"/>
              <a:gd name="connsiteX31" fmla="*/ 11954881 w 12192000"/>
              <a:gd name="connsiteY31" fmla="*/ 4260086 h 4454665"/>
              <a:gd name="connsiteX32" fmla="*/ 11967558 w 12192000"/>
              <a:gd name="connsiteY32" fmla="*/ 4263430 h 4454665"/>
              <a:gd name="connsiteX33" fmla="*/ 11977220 w 12192000"/>
              <a:gd name="connsiteY33" fmla="*/ 4272989 h 4454665"/>
              <a:gd name="connsiteX34" fmla="*/ 11980687 w 12192000"/>
              <a:gd name="connsiteY34" fmla="*/ 4285933 h 4454665"/>
              <a:gd name="connsiteX35" fmla="*/ 11977282 w 12192000"/>
              <a:gd name="connsiteY35" fmla="*/ 4298754 h 4454665"/>
              <a:gd name="connsiteX36" fmla="*/ 11967722 w 12192000"/>
              <a:gd name="connsiteY36" fmla="*/ 4308314 h 4454665"/>
              <a:gd name="connsiteX37" fmla="*/ 11954881 w 12192000"/>
              <a:gd name="connsiteY37" fmla="*/ 4311740 h 4454665"/>
              <a:gd name="connsiteX38" fmla="*/ 11942039 w 12192000"/>
              <a:gd name="connsiteY38" fmla="*/ 4308314 h 4454665"/>
              <a:gd name="connsiteX39" fmla="*/ 11932459 w 12192000"/>
              <a:gd name="connsiteY39" fmla="*/ 4298754 h 4454665"/>
              <a:gd name="connsiteX40" fmla="*/ 11929033 w 12192000"/>
              <a:gd name="connsiteY40" fmla="*/ 4285933 h 4454665"/>
              <a:gd name="connsiteX41" fmla="*/ 11932521 w 12192000"/>
              <a:gd name="connsiteY41" fmla="*/ 4272989 h 4454665"/>
              <a:gd name="connsiteX42" fmla="*/ 11942183 w 12192000"/>
              <a:gd name="connsiteY42" fmla="*/ 4263430 h 4454665"/>
              <a:gd name="connsiteX43" fmla="*/ 11954881 w 12192000"/>
              <a:gd name="connsiteY43" fmla="*/ 4260086 h 4454665"/>
              <a:gd name="connsiteX44" fmla="*/ 11954881 w 12192000"/>
              <a:gd name="connsiteY44" fmla="*/ 4254958 h 4454665"/>
              <a:gd name="connsiteX45" fmla="*/ 11939660 w 12192000"/>
              <a:gd name="connsiteY45" fmla="*/ 4258958 h 4454665"/>
              <a:gd name="connsiteX46" fmla="*/ 11928069 w 12192000"/>
              <a:gd name="connsiteY46" fmla="*/ 4270405 h 4454665"/>
              <a:gd name="connsiteX47" fmla="*/ 11923904 w 12192000"/>
              <a:gd name="connsiteY47" fmla="*/ 4285933 h 4454665"/>
              <a:gd name="connsiteX48" fmla="*/ 11928007 w 12192000"/>
              <a:gd name="connsiteY48" fmla="*/ 4301319 h 4454665"/>
              <a:gd name="connsiteX49" fmla="*/ 11939474 w 12192000"/>
              <a:gd name="connsiteY49" fmla="*/ 4312786 h 4454665"/>
              <a:gd name="connsiteX50" fmla="*/ 11954881 w 12192000"/>
              <a:gd name="connsiteY50" fmla="*/ 4316868 h 4454665"/>
              <a:gd name="connsiteX51" fmla="*/ 11970287 w 12192000"/>
              <a:gd name="connsiteY51" fmla="*/ 4312786 h 4454665"/>
              <a:gd name="connsiteX52" fmla="*/ 11981733 w 12192000"/>
              <a:gd name="connsiteY52" fmla="*/ 4301319 h 4454665"/>
              <a:gd name="connsiteX53" fmla="*/ 11985815 w 12192000"/>
              <a:gd name="connsiteY53" fmla="*/ 4285933 h 4454665"/>
              <a:gd name="connsiteX54" fmla="*/ 11981671 w 12192000"/>
              <a:gd name="connsiteY54" fmla="*/ 4270405 h 4454665"/>
              <a:gd name="connsiteX55" fmla="*/ 11970101 w 12192000"/>
              <a:gd name="connsiteY55" fmla="*/ 4258958 h 4454665"/>
              <a:gd name="connsiteX56" fmla="*/ 11954881 w 12192000"/>
              <a:gd name="connsiteY56" fmla="*/ 4254958 h 4454665"/>
              <a:gd name="connsiteX57" fmla="*/ 11091685 w 12192000"/>
              <a:gd name="connsiteY57" fmla="*/ 4225506 h 4454665"/>
              <a:gd name="connsiteX58" fmla="*/ 11123259 w 12192000"/>
              <a:gd name="connsiteY58" fmla="*/ 4265813 h 4454665"/>
              <a:gd name="connsiteX59" fmla="*/ 11091685 w 12192000"/>
              <a:gd name="connsiteY59" fmla="*/ 4306119 h 4454665"/>
              <a:gd name="connsiteX60" fmla="*/ 11060111 w 12192000"/>
              <a:gd name="connsiteY60" fmla="*/ 4265813 h 4454665"/>
              <a:gd name="connsiteX61" fmla="*/ 11091685 w 12192000"/>
              <a:gd name="connsiteY61" fmla="*/ 4225506 h 4454665"/>
              <a:gd name="connsiteX62" fmla="*/ 10781998 w 12192000"/>
              <a:gd name="connsiteY62" fmla="*/ 4225506 h 4454665"/>
              <a:gd name="connsiteX63" fmla="*/ 10810212 w 12192000"/>
              <a:gd name="connsiteY63" fmla="*/ 4265813 h 4454665"/>
              <a:gd name="connsiteX64" fmla="*/ 10781998 w 12192000"/>
              <a:gd name="connsiteY64" fmla="*/ 4306119 h 4454665"/>
              <a:gd name="connsiteX65" fmla="*/ 10753783 w 12192000"/>
              <a:gd name="connsiteY65" fmla="*/ 4265813 h 4454665"/>
              <a:gd name="connsiteX66" fmla="*/ 10781998 w 12192000"/>
              <a:gd name="connsiteY66" fmla="*/ 4225506 h 4454665"/>
              <a:gd name="connsiteX67" fmla="*/ 10469622 w 12192000"/>
              <a:gd name="connsiteY67" fmla="*/ 4225506 h 4454665"/>
              <a:gd name="connsiteX68" fmla="*/ 10501196 w 12192000"/>
              <a:gd name="connsiteY68" fmla="*/ 4265813 h 4454665"/>
              <a:gd name="connsiteX69" fmla="*/ 10469622 w 12192000"/>
              <a:gd name="connsiteY69" fmla="*/ 4306119 h 4454665"/>
              <a:gd name="connsiteX70" fmla="*/ 10438048 w 12192000"/>
              <a:gd name="connsiteY70" fmla="*/ 4265813 h 4454665"/>
              <a:gd name="connsiteX71" fmla="*/ 10469622 w 12192000"/>
              <a:gd name="connsiteY71" fmla="*/ 4225506 h 4454665"/>
              <a:gd name="connsiteX72" fmla="*/ 11014562 w 12192000"/>
              <a:gd name="connsiteY72" fmla="*/ 4220259 h 4454665"/>
              <a:gd name="connsiteX73" fmla="*/ 11014562 w 12192000"/>
              <a:gd name="connsiteY73" fmla="*/ 4316219 h 4454665"/>
              <a:gd name="connsiteX74" fmla="*/ 11026851 w 12192000"/>
              <a:gd name="connsiteY74" fmla="*/ 4316219 h 4454665"/>
              <a:gd name="connsiteX75" fmla="*/ 11026851 w 12192000"/>
              <a:gd name="connsiteY75" fmla="*/ 4220259 h 4454665"/>
              <a:gd name="connsiteX76" fmla="*/ 11158189 w 12192000"/>
              <a:gd name="connsiteY76" fmla="*/ 4218789 h 4454665"/>
              <a:gd name="connsiteX77" fmla="*/ 11158189 w 12192000"/>
              <a:gd name="connsiteY77" fmla="*/ 4243172 h 4454665"/>
              <a:gd name="connsiteX78" fmla="*/ 11158189 w 12192000"/>
              <a:gd name="connsiteY78" fmla="*/ 4312837 h 4454665"/>
              <a:gd name="connsiteX79" fmla="*/ 11172009 w 12192000"/>
              <a:gd name="connsiteY79" fmla="*/ 4312837 h 4454665"/>
              <a:gd name="connsiteX80" fmla="*/ 11172009 w 12192000"/>
              <a:gd name="connsiteY80" fmla="*/ 4260588 h 4454665"/>
              <a:gd name="connsiteX81" fmla="*/ 11199648 w 12192000"/>
              <a:gd name="connsiteY81" fmla="*/ 4225755 h 4454665"/>
              <a:gd name="connsiteX82" fmla="*/ 11220377 w 12192000"/>
              <a:gd name="connsiteY82" fmla="*/ 4257105 h 4454665"/>
              <a:gd name="connsiteX83" fmla="*/ 11220377 w 12192000"/>
              <a:gd name="connsiteY83" fmla="*/ 4312837 h 4454665"/>
              <a:gd name="connsiteX84" fmla="*/ 11230741 w 12192000"/>
              <a:gd name="connsiteY84" fmla="*/ 4312837 h 4454665"/>
              <a:gd name="connsiteX85" fmla="*/ 11230741 w 12192000"/>
              <a:gd name="connsiteY85" fmla="*/ 4253621 h 4454665"/>
              <a:gd name="connsiteX86" fmla="*/ 11199648 w 12192000"/>
              <a:gd name="connsiteY86" fmla="*/ 4218789 h 4454665"/>
              <a:gd name="connsiteX87" fmla="*/ 11168554 w 12192000"/>
              <a:gd name="connsiteY87" fmla="*/ 4236205 h 4454665"/>
              <a:gd name="connsiteX88" fmla="*/ 11168554 w 12192000"/>
              <a:gd name="connsiteY88" fmla="*/ 4218789 h 4454665"/>
              <a:gd name="connsiteX89" fmla="*/ 11158189 w 12192000"/>
              <a:gd name="connsiteY89" fmla="*/ 4218789 h 4454665"/>
              <a:gd name="connsiteX90" fmla="*/ 11088997 w 12192000"/>
              <a:gd name="connsiteY90" fmla="*/ 4218789 h 4454665"/>
              <a:gd name="connsiteX91" fmla="*/ 11045332 w 12192000"/>
              <a:gd name="connsiteY91" fmla="*/ 4267829 h 4454665"/>
              <a:gd name="connsiteX92" fmla="*/ 11088997 w 12192000"/>
              <a:gd name="connsiteY92" fmla="*/ 4316868 h 4454665"/>
              <a:gd name="connsiteX93" fmla="*/ 11132662 w 12192000"/>
              <a:gd name="connsiteY93" fmla="*/ 4267829 h 4454665"/>
              <a:gd name="connsiteX94" fmla="*/ 11088997 w 12192000"/>
              <a:gd name="connsiteY94" fmla="*/ 4218789 h 4454665"/>
              <a:gd name="connsiteX95" fmla="*/ 10883851 w 12192000"/>
              <a:gd name="connsiteY95" fmla="*/ 4218789 h 4454665"/>
              <a:gd name="connsiteX96" fmla="*/ 10855700 w 12192000"/>
              <a:gd name="connsiteY96" fmla="*/ 4222292 h 4454665"/>
              <a:gd name="connsiteX97" fmla="*/ 10855700 w 12192000"/>
              <a:gd name="connsiteY97" fmla="*/ 4236303 h 4454665"/>
              <a:gd name="connsiteX98" fmla="*/ 10883851 w 12192000"/>
              <a:gd name="connsiteY98" fmla="*/ 4225795 h 4454665"/>
              <a:gd name="connsiteX99" fmla="*/ 10904964 w 12192000"/>
              <a:gd name="connsiteY99" fmla="*/ 4250315 h 4454665"/>
              <a:gd name="connsiteX100" fmla="*/ 10904964 w 12192000"/>
              <a:gd name="connsiteY100" fmla="*/ 4257320 h 4454665"/>
              <a:gd name="connsiteX101" fmla="*/ 10845144 w 12192000"/>
              <a:gd name="connsiteY101" fmla="*/ 4288845 h 4454665"/>
              <a:gd name="connsiteX102" fmla="*/ 10876813 w 12192000"/>
              <a:gd name="connsiteY102" fmla="*/ 4316868 h 4454665"/>
              <a:gd name="connsiteX103" fmla="*/ 10904964 w 12192000"/>
              <a:gd name="connsiteY103" fmla="*/ 4299354 h 4454665"/>
              <a:gd name="connsiteX104" fmla="*/ 10908483 w 12192000"/>
              <a:gd name="connsiteY104" fmla="*/ 4299354 h 4454665"/>
              <a:gd name="connsiteX105" fmla="*/ 10908483 w 12192000"/>
              <a:gd name="connsiteY105" fmla="*/ 4313365 h 4454665"/>
              <a:gd name="connsiteX106" fmla="*/ 10919039 w 12192000"/>
              <a:gd name="connsiteY106" fmla="*/ 4313365 h 4454665"/>
              <a:gd name="connsiteX107" fmla="*/ 10919039 w 12192000"/>
              <a:gd name="connsiteY107" fmla="*/ 4295851 h 4454665"/>
              <a:gd name="connsiteX108" fmla="*/ 10919039 w 12192000"/>
              <a:gd name="connsiteY108" fmla="*/ 4253818 h 4454665"/>
              <a:gd name="connsiteX109" fmla="*/ 10883851 w 12192000"/>
              <a:gd name="connsiteY109" fmla="*/ 4218789 h 4454665"/>
              <a:gd name="connsiteX110" fmla="*/ 10642268 w 12192000"/>
              <a:gd name="connsiteY110" fmla="*/ 4218789 h 4454665"/>
              <a:gd name="connsiteX111" fmla="*/ 10642268 w 12192000"/>
              <a:gd name="connsiteY111" fmla="*/ 4243172 h 4454665"/>
              <a:gd name="connsiteX112" fmla="*/ 10642268 w 12192000"/>
              <a:gd name="connsiteY112" fmla="*/ 4312837 h 4454665"/>
              <a:gd name="connsiteX113" fmla="*/ 10656343 w 12192000"/>
              <a:gd name="connsiteY113" fmla="*/ 4312837 h 4454665"/>
              <a:gd name="connsiteX114" fmla="*/ 10656343 w 12192000"/>
              <a:gd name="connsiteY114" fmla="*/ 4260588 h 4454665"/>
              <a:gd name="connsiteX115" fmla="*/ 10684494 w 12192000"/>
              <a:gd name="connsiteY115" fmla="*/ 4225755 h 4454665"/>
              <a:gd name="connsiteX116" fmla="*/ 10705607 w 12192000"/>
              <a:gd name="connsiteY116" fmla="*/ 4257105 h 4454665"/>
              <a:gd name="connsiteX117" fmla="*/ 10705607 w 12192000"/>
              <a:gd name="connsiteY117" fmla="*/ 4312837 h 4454665"/>
              <a:gd name="connsiteX118" fmla="*/ 10716163 w 12192000"/>
              <a:gd name="connsiteY118" fmla="*/ 4312837 h 4454665"/>
              <a:gd name="connsiteX119" fmla="*/ 10716163 w 12192000"/>
              <a:gd name="connsiteY119" fmla="*/ 4253621 h 4454665"/>
              <a:gd name="connsiteX120" fmla="*/ 10684494 w 12192000"/>
              <a:gd name="connsiteY120" fmla="*/ 4218789 h 4454665"/>
              <a:gd name="connsiteX121" fmla="*/ 10652824 w 12192000"/>
              <a:gd name="connsiteY121" fmla="*/ 4236205 h 4454665"/>
              <a:gd name="connsiteX122" fmla="*/ 10652824 w 12192000"/>
              <a:gd name="connsiteY122" fmla="*/ 4218789 h 4454665"/>
              <a:gd name="connsiteX123" fmla="*/ 10642268 w 12192000"/>
              <a:gd name="connsiteY123" fmla="*/ 4218789 h 4454665"/>
              <a:gd name="connsiteX124" fmla="*/ 10540159 w 12192000"/>
              <a:gd name="connsiteY124" fmla="*/ 4218789 h 4454665"/>
              <a:gd name="connsiteX125" fmla="*/ 10540159 w 12192000"/>
              <a:gd name="connsiteY125" fmla="*/ 4281839 h 4454665"/>
              <a:gd name="connsiteX126" fmla="*/ 10571828 w 12192000"/>
              <a:gd name="connsiteY126" fmla="*/ 4316868 h 4454665"/>
              <a:gd name="connsiteX127" fmla="*/ 10603498 w 12192000"/>
              <a:gd name="connsiteY127" fmla="*/ 4299354 h 4454665"/>
              <a:gd name="connsiteX128" fmla="*/ 10603498 w 12192000"/>
              <a:gd name="connsiteY128" fmla="*/ 4313365 h 4454665"/>
              <a:gd name="connsiteX129" fmla="*/ 10614054 w 12192000"/>
              <a:gd name="connsiteY129" fmla="*/ 4313365 h 4454665"/>
              <a:gd name="connsiteX130" fmla="*/ 10614054 w 12192000"/>
              <a:gd name="connsiteY130" fmla="*/ 4292348 h 4454665"/>
              <a:gd name="connsiteX131" fmla="*/ 10614054 w 12192000"/>
              <a:gd name="connsiteY131" fmla="*/ 4218789 h 4454665"/>
              <a:gd name="connsiteX132" fmla="*/ 10599979 w 12192000"/>
              <a:gd name="connsiteY132" fmla="*/ 4218789 h 4454665"/>
              <a:gd name="connsiteX133" fmla="*/ 10599979 w 12192000"/>
              <a:gd name="connsiteY133" fmla="*/ 4271331 h 4454665"/>
              <a:gd name="connsiteX134" fmla="*/ 10571828 w 12192000"/>
              <a:gd name="connsiteY134" fmla="*/ 4306359 h 4454665"/>
              <a:gd name="connsiteX135" fmla="*/ 10550715 w 12192000"/>
              <a:gd name="connsiteY135" fmla="*/ 4278337 h 4454665"/>
              <a:gd name="connsiteX136" fmla="*/ 10550715 w 12192000"/>
              <a:gd name="connsiteY136" fmla="*/ 4218789 h 4454665"/>
              <a:gd name="connsiteX137" fmla="*/ 10540159 w 12192000"/>
              <a:gd name="connsiteY137" fmla="*/ 4218789 h 4454665"/>
              <a:gd name="connsiteX138" fmla="*/ 10471637 w 12192000"/>
              <a:gd name="connsiteY138" fmla="*/ 4218789 h 4454665"/>
              <a:gd name="connsiteX139" fmla="*/ 10427300 w 12192000"/>
              <a:gd name="connsiteY139" fmla="*/ 4267829 h 4454665"/>
              <a:gd name="connsiteX140" fmla="*/ 10471637 w 12192000"/>
              <a:gd name="connsiteY140" fmla="*/ 4316868 h 4454665"/>
              <a:gd name="connsiteX141" fmla="*/ 10515975 w 12192000"/>
              <a:gd name="connsiteY141" fmla="*/ 4267829 h 4454665"/>
              <a:gd name="connsiteX142" fmla="*/ 10471637 w 12192000"/>
              <a:gd name="connsiteY142" fmla="*/ 4218789 h 4454665"/>
              <a:gd name="connsiteX143" fmla="*/ 11655303 w 12192000"/>
              <a:gd name="connsiteY143" fmla="*/ 4204010 h 4454665"/>
              <a:gd name="connsiteX144" fmla="*/ 11659333 w 12192000"/>
              <a:gd name="connsiteY144" fmla="*/ 4214759 h 4454665"/>
              <a:gd name="connsiteX145" fmla="*/ 11663364 w 12192000"/>
              <a:gd name="connsiteY145" fmla="*/ 4221477 h 4454665"/>
              <a:gd name="connsiteX146" fmla="*/ 11648585 w 12192000"/>
              <a:gd name="connsiteY146" fmla="*/ 4221477 h 4454665"/>
              <a:gd name="connsiteX147" fmla="*/ 11652616 w 12192000"/>
              <a:gd name="connsiteY147" fmla="*/ 4214759 h 4454665"/>
              <a:gd name="connsiteX148" fmla="*/ 11659446 w 12192000"/>
              <a:gd name="connsiteY148" fmla="*/ 4193262 h 4454665"/>
              <a:gd name="connsiteX149" fmla="*/ 11649032 w 12192000"/>
              <a:gd name="connsiteY149" fmla="*/ 4196776 h 4454665"/>
              <a:gd name="connsiteX150" fmla="*/ 11645562 w 12192000"/>
              <a:gd name="connsiteY150" fmla="*/ 4214346 h 4454665"/>
              <a:gd name="connsiteX151" fmla="*/ 11635149 w 12192000"/>
              <a:gd name="connsiteY151" fmla="*/ 4235428 h 4454665"/>
              <a:gd name="connsiteX152" fmla="*/ 11645562 w 12192000"/>
              <a:gd name="connsiteY152" fmla="*/ 4238942 h 4454665"/>
              <a:gd name="connsiteX153" fmla="*/ 11645562 w 12192000"/>
              <a:gd name="connsiteY153" fmla="*/ 4228401 h 4454665"/>
              <a:gd name="connsiteX154" fmla="*/ 11666387 w 12192000"/>
              <a:gd name="connsiteY154" fmla="*/ 4228401 h 4454665"/>
              <a:gd name="connsiteX155" fmla="*/ 11666387 w 12192000"/>
              <a:gd name="connsiteY155" fmla="*/ 4235428 h 4454665"/>
              <a:gd name="connsiteX156" fmla="*/ 11676800 w 12192000"/>
              <a:gd name="connsiteY156" fmla="*/ 4235428 h 4454665"/>
              <a:gd name="connsiteX157" fmla="*/ 11666387 w 12192000"/>
              <a:gd name="connsiteY157" fmla="*/ 4214346 h 4454665"/>
              <a:gd name="connsiteX158" fmla="*/ 11659446 w 12192000"/>
              <a:gd name="connsiteY158" fmla="*/ 4196776 h 4454665"/>
              <a:gd name="connsiteX159" fmla="*/ 11659446 w 12192000"/>
              <a:gd name="connsiteY159" fmla="*/ 4193262 h 4454665"/>
              <a:gd name="connsiteX160" fmla="*/ 10964451 w 12192000"/>
              <a:gd name="connsiteY160" fmla="*/ 4193261 h 4454665"/>
              <a:gd name="connsiteX161" fmla="*/ 10953971 w 12192000"/>
              <a:gd name="connsiteY161" fmla="*/ 4196793 h 4454665"/>
              <a:gd name="connsiteX162" fmla="*/ 10953971 w 12192000"/>
              <a:gd name="connsiteY162" fmla="*/ 4217982 h 4454665"/>
              <a:gd name="connsiteX163" fmla="*/ 10936505 w 12192000"/>
              <a:gd name="connsiteY163" fmla="*/ 4217982 h 4454665"/>
              <a:gd name="connsiteX164" fmla="*/ 10936505 w 12192000"/>
              <a:gd name="connsiteY164" fmla="*/ 4228577 h 4454665"/>
              <a:gd name="connsiteX165" fmla="*/ 10953971 w 12192000"/>
              <a:gd name="connsiteY165" fmla="*/ 4228577 h 4454665"/>
              <a:gd name="connsiteX166" fmla="*/ 10953971 w 12192000"/>
              <a:gd name="connsiteY166" fmla="*/ 4285083 h 4454665"/>
              <a:gd name="connsiteX167" fmla="*/ 10974931 w 12192000"/>
              <a:gd name="connsiteY167" fmla="*/ 4316867 h 4454665"/>
              <a:gd name="connsiteX168" fmla="*/ 10988904 w 12192000"/>
              <a:gd name="connsiteY168" fmla="*/ 4313336 h 4454665"/>
              <a:gd name="connsiteX169" fmla="*/ 10988904 w 12192000"/>
              <a:gd name="connsiteY169" fmla="*/ 4302741 h 4454665"/>
              <a:gd name="connsiteX170" fmla="*/ 10978424 w 12192000"/>
              <a:gd name="connsiteY170" fmla="*/ 4306272 h 4454665"/>
              <a:gd name="connsiteX171" fmla="*/ 10964451 w 12192000"/>
              <a:gd name="connsiteY171" fmla="*/ 4292146 h 4454665"/>
              <a:gd name="connsiteX172" fmla="*/ 10964451 w 12192000"/>
              <a:gd name="connsiteY172" fmla="*/ 4228577 h 4454665"/>
              <a:gd name="connsiteX173" fmla="*/ 10985410 w 12192000"/>
              <a:gd name="connsiteY173" fmla="*/ 4228577 h 4454665"/>
              <a:gd name="connsiteX174" fmla="*/ 10985410 w 12192000"/>
              <a:gd name="connsiteY174" fmla="*/ 4217982 h 4454665"/>
              <a:gd name="connsiteX175" fmla="*/ 10964451 w 12192000"/>
              <a:gd name="connsiteY175" fmla="*/ 4217982 h 4454665"/>
              <a:gd name="connsiteX176" fmla="*/ 10964451 w 12192000"/>
              <a:gd name="connsiteY176" fmla="*/ 4193261 h 4454665"/>
              <a:gd name="connsiteX177" fmla="*/ 11599881 w 12192000"/>
              <a:gd name="connsiteY177" fmla="*/ 4190575 h 4454665"/>
              <a:gd name="connsiteX178" fmla="*/ 11589469 w 12192000"/>
              <a:gd name="connsiteY178" fmla="*/ 4232741 h 4454665"/>
              <a:gd name="connsiteX179" fmla="*/ 11599881 w 12192000"/>
              <a:gd name="connsiteY179" fmla="*/ 4232741 h 4454665"/>
              <a:gd name="connsiteX180" fmla="*/ 11603352 w 12192000"/>
              <a:gd name="connsiteY180" fmla="*/ 4208145 h 4454665"/>
              <a:gd name="connsiteX181" fmla="*/ 11617236 w 12192000"/>
              <a:gd name="connsiteY181" fmla="*/ 4236255 h 4454665"/>
              <a:gd name="connsiteX182" fmla="*/ 11624178 w 12192000"/>
              <a:gd name="connsiteY182" fmla="*/ 4236255 h 4454665"/>
              <a:gd name="connsiteX183" fmla="*/ 11631119 w 12192000"/>
              <a:gd name="connsiteY183" fmla="*/ 4194089 h 4454665"/>
              <a:gd name="connsiteX184" fmla="*/ 11624178 w 12192000"/>
              <a:gd name="connsiteY184" fmla="*/ 4194089 h 4454665"/>
              <a:gd name="connsiteX185" fmla="*/ 11620707 w 12192000"/>
              <a:gd name="connsiteY185" fmla="*/ 4222200 h 4454665"/>
              <a:gd name="connsiteX186" fmla="*/ 11606824 w 12192000"/>
              <a:gd name="connsiteY186" fmla="*/ 4190575 h 4454665"/>
              <a:gd name="connsiteX187" fmla="*/ 11599881 w 12192000"/>
              <a:gd name="connsiteY187" fmla="*/ 4190575 h 4454665"/>
              <a:gd name="connsiteX188" fmla="*/ 11709044 w 12192000"/>
              <a:gd name="connsiteY188" fmla="*/ 4186545 h 4454665"/>
              <a:gd name="connsiteX189" fmla="*/ 11674112 w 12192000"/>
              <a:gd name="connsiteY189" fmla="*/ 4193646 h 4454665"/>
              <a:gd name="connsiteX190" fmla="*/ 11674112 w 12192000"/>
              <a:gd name="connsiteY190" fmla="*/ 4200748 h 4454665"/>
              <a:gd name="connsiteX191" fmla="*/ 11688084 w 12192000"/>
              <a:gd name="connsiteY191" fmla="*/ 4200748 h 4454665"/>
              <a:gd name="connsiteX192" fmla="*/ 11695071 w 12192000"/>
              <a:gd name="connsiteY192" fmla="*/ 4236256 h 4454665"/>
              <a:gd name="connsiteX193" fmla="*/ 11702057 w 12192000"/>
              <a:gd name="connsiteY193" fmla="*/ 4232705 h 4454665"/>
              <a:gd name="connsiteX194" fmla="*/ 11695071 w 12192000"/>
              <a:gd name="connsiteY194" fmla="*/ 4197197 h 4454665"/>
              <a:gd name="connsiteX195" fmla="*/ 11709044 w 12192000"/>
              <a:gd name="connsiteY195" fmla="*/ 4193646 h 4454665"/>
              <a:gd name="connsiteX196" fmla="*/ 11564748 w 12192000"/>
              <a:gd name="connsiteY196" fmla="*/ 4186545 h 4454665"/>
              <a:gd name="connsiteX197" fmla="*/ 11575228 w 12192000"/>
              <a:gd name="connsiteY197" fmla="*/ 4189904 h 4454665"/>
              <a:gd name="connsiteX198" fmla="*/ 11578720 w 12192000"/>
              <a:gd name="connsiteY198" fmla="*/ 4193263 h 4454665"/>
              <a:gd name="connsiteX199" fmla="*/ 11578720 w 12192000"/>
              <a:gd name="connsiteY199" fmla="*/ 4196621 h 4454665"/>
              <a:gd name="connsiteX200" fmla="*/ 11571734 w 12192000"/>
              <a:gd name="connsiteY200" fmla="*/ 4199980 h 4454665"/>
              <a:gd name="connsiteX201" fmla="*/ 11561254 w 12192000"/>
              <a:gd name="connsiteY201" fmla="*/ 4196621 h 4454665"/>
              <a:gd name="connsiteX202" fmla="*/ 11564748 w 12192000"/>
              <a:gd name="connsiteY202" fmla="*/ 4193263 h 4454665"/>
              <a:gd name="connsiteX203" fmla="*/ 11564748 w 12192000"/>
              <a:gd name="connsiteY203" fmla="*/ 4186545 h 4454665"/>
              <a:gd name="connsiteX204" fmla="*/ 11014562 w 12192000"/>
              <a:gd name="connsiteY204" fmla="*/ 4184659 h 4454665"/>
              <a:gd name="connsiteX205" fmla="*/ 11014562 w 12192000"/>
              <a:gd name="connsiteY205" fmla="*/ 4198353 h 4454665"/>
              <a:gd name="connsiteX206" fmla="*/ 11026851 w 12192000"/>
              <a:gd name="connsiteY206" fmla="*/ 4198353 h 4454665"/>
              <a:gd name="connsiteX207" fmla="*/ 11026851 w 12192000"/>
              <a:gd name="connsiteY207" fmla="*/ 4184659 h 4454665"/>
              <a:gd name="connsiteX208" fmla="*/ 11715762 w 12192000"/>
              <a:gd name="connsiteY208" fmla="*/ 4182513 h 4454665"/>
              <a:gd name="connsiteX209" fmla="*/ 11729582 w 12192000"/>
              <a:gd name="connsiteY209" fmla="*/ 4225507 h 4454665"/>
              <a:gd name="connsiteX210" fmla="*/ 11739946 w 12192000"/>
              <a:gd name="connsiteY210" fmla="*/ 4221924 h 4454665"/>
              <a:gd name="connsiteX211" fmla="*/ 11726127 w 12192000"/>
              <a:gd name="connsiteY211" fmla="*/ 4182513 h 4454665"/>
              <a:gd name="connsiteX212" fmla="*/ 11715762 w 12192000"/>
              <a:gd name="connsiteY212" fmla="*/ 4182513 h 4454665"/>
              <a:gd name="connsiteX213" fmla="*/ 10346688 w 12192000"/>
              <a:gd name="connsiteY213" fmla="*/ 4182513 h 4454665"/>
              <a:gd name="connsiteX214" fmla="*/ 10346688 w 12192000"/>
              <a:gd name="connsiteY214" fmla="*/ 4312837 h 4454665"/>
              <a:gd name="connsiteX215" fmla="*/ 10361467 w 12192000"/>
              <a:gd name="connsiteY215" fmla="*/ 4312837 h 4454665"/>
              <a:gd name="connsiteX216" fmla="*/ 10361467 w 12192000"/>
              <a:gd name="connsiteY216" fmla="*/ 4253721 h 4454665"/>
              <a:gd name="connsiteX217" fmla="*/ 10407148 w 12192000"/>
              <a:gd name="connsiteY217" fmla="*/ 4253721 h 4454665"/>
              <a:gd name="connsiteX218" fmla="*/ 10407148 w 12192000"/>
              <a:gd name="connsiteY218" fmla="*/ 4242973 h 4454665"/>
              <a:gd name="connsiteX219" fmla="*/ 10361467 w 12192000"/>
              <a:gd name="connsiteY219" fmla="*/ 4242973 h 4454665"/>
              <a:gd name="connsiteX220" fmla="*/ 10361467 w 12192000"/>
              <a:gd name="connsiteY220" fmla="*/ 4193261 h 4454665"/>
              <a:gd name="connsiteX221" fmla="*/ 10409835 w 12192000"/>
              <a:gd name="connsiteY221" fmla="*/ 4193261 h 4454665"/>
              <a:gd name="connsiteX222" fmla="*/ 10409835 w 12192000"/>
              <a:gd name="connsiteY222" fmla="*/ 4182513 h 4454665"/>
              <a:gd name="connsiteX223" fmla="*/ 11561143 w 12192000"/>
              <a:gd name="connsiteY223" fmla="*/ 4175796 h 4454665"/>
              <a:gd name="connsiteX224" fmla="*/ 11554200 w 12192000"/>
              <a:gd name="connsiteY224" fmla="*/ 4193263 h 4454665"/>
              <a:gd name="connsiteX225" fmla="*/ 11554200 w 12192000"/>
              <a:gd name="connsiteY225" fmla="*/ 4196755 h 4454665"/>
              <a:gd name="connsiteX226" fmla="*/ 11543788 w 12192000"/>
              <a:gd name="connsiteY226" fmla="*/ 4214222 h 4454665"/>
              <a:gd name="connsiteX227" fmla="*/ 11554200 w 12192000"/>
              <a:gd name="connsiteY227" fmla="*/ 4217715 h 4454665"/>
              <a:gd name="connsiteX228" fmla="*/ 11557671 w 12192000"/>
              <a:gd name="connsiteY228" fmla="*/ 4203742 h 4454665"/>
              <a:gd name="connsiteX229" fmla="*/ 11568084 w 12192000"/>
              <a:gd name="connsiteY229" fmla="*/ 4207236 h 4454665"/>
              <a:gd name="connsiteX230" fmla="*/ 11568084 w 12192000"/>
              <a:gd name="connsiteY230" fmla="*/ 4224701 h 4454665"/>
              <a:gd name="connsiteX231" fmla="*/ 11578497 w 12192000"/>
              <a:gd name="connsiteY231" fmla="*/ 4228195 h 4454665"/>
              <a:gd name="connsiteX232" fmla="*/ 11575026 w 12192000"/>
              <a:gd name="connsiteY232" fmla="*/ 4207236 h 4454665"/>
              <a:gd name="connsiteX233" fmla="*/ 11585438 w 12192000"/>
              <a:gd name="connsiteY233" fmla="*/ 4196755 h 4454665"/>
              <a:gd name="connsiteX234" fmla="*/ 11585438 w 12192000"/>
              <a:gd name="connsiteY234" fmla="*/ 4193263 h 4454665"/>
              <a:gd name="connsiteX235" fmla="*/ 11578497 w 12192000"/>
              <a:gd name="connsiteY235" fmla="*/ 4182783 h 4454665"/>
              <a:gd name="connsiteX236" fmla="*/ 11561143 w 12192000"/>
              <a:gd name="connsiteY236" fmla="*/ 4175796 h 4454665"/>
              <a:gd name="connsiteX237" fmla="*/ 11766241 w 12192000"/>
              <a:gd name="connsiteY237" fmla="*/ 4173089 h 4454665"/>
              <a:gd name="connsiteX238" fmla="*/ 11774878 w 12192000"/>
              <a:gd name="connsiteY238" fmla="*/ 4178820 h 4454665"/>
              <a:gd name="connsiteX239" fmla="*/ 11774878 w 12192000"/>
              <a:gd name="connsiteY239" fmla="*/ 4185873 h 4454665"/>
              <a:gd name="connsiteX240" fmla="*/ 11771423 w 12192000"/>
              <a:gd name="connsiteY240" fmla="*/ 4196454 h 4454665"/>
              <a:gd name="connsiteX241" fmla="*/ 11767968 w 12192000"/>
              <a:gd name="connsiteY241" fmla="*/ 4199981 h 4454665"/>
              <a:gd name="connsiteX242" fmla="*/ 11754149 w 12192000"/>
              <a:gd name="connsiteY242" fmla="*/ 4196454 h 4454665"/>
              <a:gd name="connsiteX243" fmla="*/ 11750694 w 12192000"/>
              <a:gd name="connsiteY243" fmla="*/ 4192928 h 4454665"/>
              <a:gd name="connsiteX244" fmla="*/ 11750694 w 12192000"/>
              <a:gd name="connsiteY244" fmla="*/ 4185873 h 4454665"/>
              <a:gd name="connsiteX245" fmla="*/ 11757604 w 12192000"/>
              <a:gd name="connsiteY245" fmla="*/ 4175293 h 4454665"/>
              <a:gd name="connsiteX246" fmla="*/ 11766241 w 12192000"/>
              <a:gd name="connsiteY246" fmla="*/ 4173089 h 4454665"/>
              <a:gd name="connsiteX247" fmla="*/ 10810738 w 12192000"/>
              <a:gd name="connsiteY247" fmla="*/ 4171764 h 4454665"/>
              <a:gd name="connsiteX248" fmla="*/ 10810738 w 12192000"/>
              <a:gd name="connsiteY248" fmla="*/ 4235468 h 4454665"/>
              <a:gd name="connsiteX249" fmla="*/ 10782231 w 12192000"/>
              <a:gd name="connsiteY249" fmla="*/ 4217772 h 4454665"/>
              <a:gd name="connsiteX250" fmla="*/ 10743034 w 12192000"/>
              <a:gd name="connsiteY250" fmla="*/ 4267320 h 4454665"/>
              <a:gd name="connsiteX251" fmla="*/ 10782231 w 12192000"/>
              <a:gd name="connsiteY251" fmla="*/ 4316867 h 4454665"/>
              <a:gd name="connsiteX252" fmla="*/ 10810738 w 12192000"/>
              <a:gd name="connsiteY252" fmla="*/ 4299171 h 4454665"/>
              <a:gd name="connsiteX253" fmla="*/ 10810738 w 12192000"/>
              <a:gd name="connsiteY253" fmla="*/ 4313328 h 4454665"/>
              <a:gd name="connsiteX254" fmla="*/ 10824991 w 12192000"/>
              <a:gd name="connsiteY254" fmla="*/ 4313328 h 4454665"/>
              <a:gd name="connsiteX255" fmla="*/ 10824991 w 12192000"/>
              <a:gd name="connsiteY255" fmla="*/ 4171764 h 4454665"/>
              <a:gd name="connsiteX256" fmla="*/ 10810738 w 12192000"/>
              <a:gd name="connsiteY256" fmla="*/ 4171764 h 4454665"/>
              <a:gd name="connsiteX257" fmla="*/ 11768161 w 12192000"/>
              <a:gd name="connsiteY257" fmla="*/ 4166248 h 4454665"/>
              <a:gd name="connsiteX258" fmla="*/ 11750694 w 12192000"/>
              <a:gd name="connsiteY258" fmla="*/ 4169271 h 4454665"/>
              <a:gd name="connsiteX259" fmla="*/ 11739946 w 12192000"/>
              <a:gd name="connsiteY259" fmla="*/ 4186545 h 4454665"/>
              <a:gd name="connsiteX260" fmla="*/ 11743528 w 12192000"/>
              <a:gd name="connsiteY260" fmla="*/ 4196910 h 4454665"/>
              <a:gd name="connsiteX261" fmla="*/ 11772191 w 12192000"/>
              <a:gd name="connsiteY261" fmla="*/ 4203820 h 4454665"/>
              <a:gd name="connsiteX262" fmla="*/ 11782939 w 12192000"/>
              <a:gd name="connsiteY262" fmla="*/ 4196910 h 4454665"/>
              <a:gd name="connsiteX263" fmla="*/ 11782939 w 12192000"/>
              <a:gd name="connsiteY263" fmla="*/ 4186545 h 4454665"/>
              <a:gd name="connsiteX264" fmla="*/ 11782939 w 12192000"/>
              <a:gd name="connsiteY264" fmla="*/ 4176181 h 4454665"/>
              <a:gd name="connsiteX265" fmla="*/ 11768161 w 12192000"/>
              <a:gd name="connsiteY265" fmla="*/ 4166248 h 4454665"/>
              <a:gd name="connsiteX266" fmla="*/ 11525909 w 12192000"/>
              <a:gd name="connsiteY266" fmla="*/ 4158330 h 4454665"/>
              <a:gd name="connsiteX267" fmla="*/ 11504825 w 12192000"/>
              <a:gd name="connsiteY267" fmla="*/ 4193262 h 4454665"/>
              <a:gd name="connsiteX268" fmla="*/ 11529423 w 12192000"/>
              <a:gd name="connsiteY268" fmla="*/ 4210728 h 4454665"/>
              <a:gd name="connsiteX269" fmla="*/ 11532937 w 12192000"/>
              <a:gd name="connsiteY269" fmla="*/ 4203742 h 4454665"/>
              <a:gd name="connsiteX270" fmla="*/ 11515367 w 12192000"/>
              <a:gd name="connsiteY270" fmla="*/ 4193262 h 4454665"/>
              <a:gd name="connsiteX271" fmla="*/ 11522395 w 12192000"/>
              <a:gd name="connsiteY271" fmla="*/ 4182783 h 4454665"/>
              <a:gd name="connsiteX272" fmla="*/ 11532937 w 12192000"/>
              <a:gd name="connsiteY272" fmla="*/ 4189769 h 4454665"/>
              <a:gd name="connsiteX273" fmla="*/ 11536450 w 12192000"/>
              <a:gd name="connsiteY273" fmla="*/ 4182783 h 4454665"/>
              <a:gd name="connsiteX274" fmla="*/ 11525909 w 12192000"/>
              <a:gd name="connsiteY274" fmla="*/ 4175796 h 4454665"/>
              <a:gd name="connsiteX275" fmla="*/ 11529423 w 12192000"/>
              <a:gd name="connsiteY275" fmla="*/ 4168810 h 4454665"/>
              <a:gd name="connsiteX276" fmla="*/ 11546992 w 12192000"/>
              <a:gd name="connsiteY276" fmla="*/ 4179289 h 4454665"/>
              <a:gd name="connsiteX277" fmla="*/ 11550506 w 12192000"/>
              <a:gd name="connsiteY277" fmla="*/ 4172302 h 4454665"/>
              <a:gd name="connsiteX278" fmla="*/ 11525909 w 12192000"/>
              <a:gd name="connsiteY278" fmla="*/ 4158330 h 4454665"/>
              <a:gd name="connsiteX279" fmla="*/ 11803361 w 12192000"/>
              <a:gd name="connsiteY279" fmla="*/ 4130116 h 4454665"/>
              <a:gd name="connsiteX280" fmla="*/ 11796375 w 12192000"/>
              <a:gd name="connsiteY280" fmla="*/ 4137169 h 4454665"/>
              <a:gd name="connsiteX281" fmla="*/ 11813840 w 12192000"/>
              <a:gd name="connsiteY281" fmla="*/ 4154803 h 4454665"/>
              <a:gd name="connsiteX282" fmla="*/ 11785895 w 12192000"/>
              <a:gd name="connsiteY282" fmla="*/ 4147750 h 4454665"/>
              <a:gd name="connsiteX283" fmla="*/ 11778908 w 12192000"/>
              <a:gd name="connsiteY283" fmla="*/ 4151276 h 4454665"/>
              <a:gd name="connsiteX284" fmla="*/ 11803361 w 12192000"/>
              <a:gd name="connsiteY284" fmla="*/ 4186545 h 4454665"/>
              <a:gd name="connsiteX285" fmla="*/ 11810348 w 12192000"/>
              <a:gd name="connsiteY285" fmla="*/ 4179491 h 4454665"/>
              <a:gd name="connsiteX286" fmla="*/ 11796375 w 12192000"/>
              <a:gd name="connsiteY286" fmla="*/ 4158330 h 4454665"/>
              <a:gd name="connsiteX287" fmla="*/ 11824320 w 12192000"/>
              <a:gd name="connsiteY287" fmla="*/ 4168910 h 4454665"/>
              <a:gd name="connsiteX288" fmla="*/ 11831307 w 12192000"/>
              <a:gd name="connsiteY288" fmla="*/ 4161857 h 4454665"/>
              <a:gd name="connsiteX289" fmla="*/ 11803361 w 12192000"/>
              <a:gd name="connsiteY289" fmla="*/ 4130116 h 4454665"/>
              <a:gd name="connsiteX290" fmla="*/ 11495008 w 12192000"/>
              <a:gd name="connsiteY290" fmla="*/ 4130116 h 4454665"/>
              <a:gd name="connsiteX291" fmla="*/ 11487980 w 12192000"/>
              <a:gd name="connsiteY291" fmla="*/ 4133629 h 4454665"/>
              <a:gd name="connsiteX292" fmla="*/ 11498522 w 12192000"/>
              <a:gd name="connsiteY292" fmla="*/ 4144171 h 4454665"/>
              <a:gd name="connsiteX293" fmla="*/ 11473924 w 12192000"/>
              <a:gd name="connsiteY293" fmla="*/ 4168768 h 4454665"/>
              <a:gd name="connsiteX294" fmla="*/ 11480952 w 12192000"/>
              <a:gd name="connsiteY294" fmla="*/ 4175796 h 4454665"/>
              <a:gd name="connsiteX295" fmla="*/ 11505548 w 12192000"/>
              <a:gd name="connsiteY295" fmla="*/ 4151199 h 4454665"/>
              <a:gd name="connsiteX296" fmla="*/ 11516090 w 12192000"/>
              <a:gd name="connsiteY296" fmla="*/ 4158226 h 4454665"/>
              <a:gd name="connsiteX297" fmla="*/ 11519604 w 12192000"/>
              <a:gd name="connsiteY297" fmla="*/ 4151199 h 4454665"/>
              <a:gd name="connsiteX298" fmla="*/ 11495008 w 12192000"/>
              <a:gd name="connsiteY298" fmla="*/ 4130116 h 4454665"/>
              <a:gd name="connsiteX299" fmla="*/ 11824589 w 12192000"/>
              <a:gd name="connsiteY299" fmla="*/ 4119367 h 4454665"/>
              <a:gd name="connsiteX300" fmla="*/ 11842055 w 12192000"/>
              <a:gd name="connsiteY300" fmla="*/ 4126085 h 4454665"/>
              <a:gd name="connsiteX301" fmla="*/ 11842055 w 12192000"/>
              <a:gd name="connsiteY301" fmla="*/ 4130116 h 4454665"/>
              <a:gd name="connsiteX302" fmla="*/ 11835337 w 12192000"/>
              <a:gd name="connsiteY302" fmla="*/ 4136834 h 4454665"/>
              <a:gd name="connsiteX303" fmla="*/ 11831307 w 12192000"/>
              <a:gd name="connsiteY303" fmla="*/ 4130116 h 4454665"/>
              <a:gd name="connsiteX304" fmla="*/ 11820942 w 12192000"/>
              <a:gd name="connsiteY304" fmla="*/ 4112649 h 4454665"/>
              <a:gd name="connsiteX305" fmla="*/ 11813840 w 12192000"/>
              <a:gd name="connsiteY305" fmla="*/ 4119591 h 4454665"/>
              <a:gd name="connsiteX306" fmla="*/ 11820942 w 12192000"/>
              <a:gd name="connsiteY306" fmla="*/ 4130003 h 4454665"/>
              <a:gd name="connsiteX307" fmla="*/ 11838696 w 12192000"/>
              <a:gd name="connsiteY307" fmla="*/ 4154299 h 4454665"/>
              <a:gd name="connsiteX308" fmla="*/ 11842247 w 12192000"/>
              <a:gd name="connsiteY308" fmla="*/ 4150829 h 4454665"/>
              <a:gd name="connsiteX309" fmla="*/ 11838696 w 12192000"/>
              <a:gd name="connsiteY309" fmla="*/ 4143887 h 4454665"/>
              <a:gd name="connsiteX310" fmla="*/ 11849349 w 12192000"/>
              <a:gd name="connsiteY310" fmla="*/ 4130003 h 4454665"/>
              <a:gd name="connsiteX311" fmla="*/ 11856450 w 12192000"/>
              <a:gd name="connsiteY311" fmla="*/ 4130003 h 4454665"/>
              <a:gd name="connsiteX312" fmla="*/ 11860002 w 12192000"/>
              <a:gd name="connsiteY312" fmla="*/ 4130003 h 4454665"/>
              <a:gd name="connsiteX313" fmla="*/ 11863552 w 12192000"/>
              <a:gd name="connsiteY313" fmla="*/ 4123061 h 4454665"/>
              <a:gd name="connsiteX314" fmla="*/ 11820942 w 12192000"/>
              <a:gd name="connsiteY314" fmla="*/ 4112649 h 4454665"/>
              <a:gd name="connsiteX315" fmla="*/ 11466198 w 12192000"/>
              <a:gd name="connsiteY315" fmla="*/ 4097870 h 4454665"/>
              <a:gd name="connsiteX316" fmla="*/ 11430930 w 12192000"/>
              <a:gd name="connsiteY316" fmla="*/ 4122950 h 4454665"/>
              <a:gd name="connsiteX317" fmla="*/ 11437984 w 12192000"/>
              <a:gd name="connsiteY317" fmla="*/ 4130116 h 4454665"/>
              <a:gd name="connsiteX318" fmla="*/ 11459145 w 12192000"/>
              <a:gd name="connsiteY318" fmla="*/ 4115785 h 4454665"/>
              <a:gd name="connsiteX319" fmla="*/ 11448564 w 12192000"/>
              <a:gd name="connsiteY319" fmla="*/ 4144446 h 4454665"/>
              <a:gd name="connsiteX320" fmla="*/ 11455618 w 12192000"/>
              <a:gd name="connsiteY320" fmla="*/ 4151612 h 4454665"/>
              <a:gd name="connsiteX321" fmla="*/ 11487359 w 12192000"/>
              <a:gd name="connsiteY321" fmla="*/ 4122950 h 4454665"/>
              <a:gd name="connsiteX322" fmla="*/ 11483833 w 12192000"/>
              <a:gd name="connsiteY322" fmla="*/ 4115785 h 4454665"/>
              <a:gd name="connsiteX323" fmla="*/ 11462672 w 12192000"/>
              <a:gd name="connsiteY323" fmla="*/ 4133698 h 4454665"/>
              <a:gd name="connsiteX324" fmla="*/ 11473252 w 12192000"/>
              <a:gd name="connsiteY324" fmla="*/ 4105036 h 4454665"/>
              <a:gd name="connsiteX325" fmla="*/ 11466198 w 12192000"/>
              <a:gd name="connsiteY325" fmla="*/ 4097870 h 4454665"/>
              <a:gd name="connsiteX326" fmla="*/ 11835338 w 12192000"/>
              <a:gd name="connsiteY326" fmla="*/ 4087122 h 4454665"/>
              <a:gd name="connsiteX327" fmla="*/ 11831307 w 12192000"/>
              <a:gd name="connsiteY327" fmla="*/ 4095183 h 4454665"/>
              <a:gd name="connsiteX328" fmla="*/ 11870270 w 12192000"/>
              <a:gd name="connsiteY328" fmla="*/ 4115337 h 4454665"/>
              <a:gd name="connsiteX329" fmla="*/ 11883706 w 12192000"/>
              <a:gd name="connsiteY329" fmla="*/ 4091153 h 4454665"/>
              <a:gd name="connsiteX330" fmla="*/ 11876988 w 12192000"/>
              <a:gd name="connsiteY330" fmla="*/ 4087122 h 4454665"/>
              <a:gd name="connsiteX331" fmla="*/ 11866239 w 12192000"/>
              <a:gd name="connsiteY331" fmla="*/ 4105932 h 4454665"/>
              <a:gd name="connsiteX332" fmla="*/ 11459634 w 12192000"/>
              <a:gd name="connsiteY332" fmla="*/ 4084435 h 4454665"/>
              <a:gd name="connsiteX333" fmla="*/ 11424212 w 12192000"/>
              <a:gd name="connsiteY333" fmla="*/ 4105597 h 4454665"/>
              <a:gd name="connsiteX334" fmla="*/ 11427754 w 12192000"/>
              <a:gd name="connsiteY334" fmla="*/ 4112650 h 4454665"/>
              <a:gd name="connsiteX335" fmla="*/ 11463176 w 12192000"/>
              <a:gd name="connsiteY335" fmla="*/ 4091489 h 4454665"/>
              <a:gd name="connsiteX336" fmla="*/ 11459634 w 12192000"/>
              <a:gd name="connsiteY336" fmla="*/ 4084435 h 4454665"/>
              <a:gd name="connsiteX337" fmla="*/ 11450927 w 12192000"/>
              <a:gd name="connsiteY337" fmla="*/ 4050825 h 4454665"/>
              <a:gd name="connsiteX338" fmla="*/ 11456192 w 12192000"/>
              <a:gd name="connsiteY338" fmla="*/ 4056556 h 4454665"/>
              <a:gd name="connsiteX339" fmla="*/ 11649257 w 12192000"/>
              <a:gd name="connsiteY339" fmla="*/ 4187049 h 4454665"/>
              <a:gd name="connsiteX340" fmla="*/ 11842320 w 12192000"/>
              <a:gd name="connsiteY340" fmla="*/ 4056556 h 4454665"/>
              <a:gd name="connsiteX341" fmla="*/ 11847586 w 12192000"/>
              <a:gd name="connsiteY341" fmla="*/ 4050825 h 4454665"/>
              <a:gd name="connsiteX342" fmla="*/ 11852851 w 12192000"/>
              <a:gd name="connsiteY342" fmla="*/ 4053029 h 4454665"/>
              <a:gd name="connsiteX343" fmla="*/ 11891464 w 12192000"/>
              <a:gd name="connsiteY343" fmla="*/ 4063610 h 4454665"/>
              <a:gd name="connsiteX344" fmla="*/ 11898484 w 12192000"/>
              <a:gd name="connsiteY344" fmla="*/ 4074190 h 4454665"/>
              <a:gd name="connsiteX345" fmla="*/ 11649257 w 12192000"/>
              <a:gd name="connsiteY345" fmla="*/ 4247005 h 4454665"/>
              <a:gd name="connsiteX346" fmla="*/ 11400028 w 12192000"/>
              <a:gd name="connsiteY346" fmla="*/ 4077718 h 4454665"/>
              <a:gd name="connsiteX347" fmla="*/ 11407049 w 12192000"/>
              <a:gd name="connsiteY347" fmla="*/ 4063610 h 4454665"/>
              <a:gd name="connsiteX348" fmla="*/ 11445662 w 12192000"/>
              <a:gd name="connsiteY348" fmla="*/ 4053029 h 4454665"/>
              <a:gd name="connsiteX349" fmla="*/ 11450927 w 12192000"/>
              <a:gd name="connsiteY349" fmla="*/ 4050825 h 4454665"/>
              <a:gd name="connsiteX350" fmla="*/ 11603442 w 12192000"/>
              <a:gd name="connsiteY350" fmla="*/ 4044987 h 4454665"/>
              <a:gd name="connsiteX351" fmla="*/ 11613922 w 12192000"/>
              <a:gd name="connsiteY351" fmla="*/ 4044987 h 4454665"/>
              <a:gd name="connsiteX352" fmla="*/ 11617414 w 12192000"/>
              <a:gd name="connsiteY352" fmla="*/ 4052078 h 4454665"/>
              <a:gd name="connsiteX353" fmla="*/ 11624401 w 12192000"/>
              <a:gd name="connsiteY353" fmla="*/ 4154897 h 4454665"/>
              <a:gd name="connsiteX354" fmla="*/ 11620908 w 12192000"/>
              <a:gd name="connsiteY354" fmla="*/ 4165534 h 4454665"/>
              <a:gd name="connsiteX355" fmla="*/ 11613922 w 12192000"/>
              <a:gd name="connsiteY355" fmla="*/ 4165534 h 4454665"/>
              <a:gd name="connsiteX356" fmla="*/ 11505632 w 12192000"/>
              <a:gd name="connsiteY356" fmla="*/ 4101714 h 4454665"/>
              <a:gd name="connsiteX357" fmla="*/ 11502138 w 12192000"/>
              <a:gd name="connsiteY357" fmla="*/ 4098169 h 4454665"/>
              <a:gd name="connsiteX358" fmla="*/ 11502138 w 12192000"/>
              <a:gd name="connsiteY358" fmla="*/ 4094624 h 4454665"/>
              <a:gd name="connsiteX359" fmla="*/ 11509124 w 12192000"/>
              <a:gd name="connsiteY359" fmla="*/ 4091079 h 4454665"/>
              <a:gd name="connsiteX360" fmla="*/ 11603442 w 12192000"/>
              <a:gd name="connsiteY360" fmla="*/ 4044987 h 4454665"/>
              <a:gd name="connsiteX361" fmla="*/ 11688084 w 12192000"/>
              <a:gd name="connsiteY361" fmla="*/ 4041441 h 4454665"/>
              <a:gd name="connsiteX362" fmla="*/ 11698565 w 12192000"/>
              <a:gd name="connsiteY362" fmla="*/ 4041441 h 4454665"/>
              <a:gd name="connsiteX363" fmla="*/ 11789388 w 12192000"/>
              <a:gd name="connsiteY363" fmla="*/ 4087352 h 4454665"/>
              <a:gd name="connsiteX364" fmla="*/ 11796375 w 12192000"/>
              <a:gd name="connsiteY364" fmla="*/ 4094416 h 4454665"/>
              <a:gd name="connsiteX365" fmla="*/ 11792882 w 12192000"/>
              <a:gd name="connsiteY365" fmla="*/ 4101479 h 4454665"/>
              <a:gd name="connsiteX366" fmla="*/ 11684592 w 12192000"/>
              <a:gd name="connsiteY366" fmla="*/ 4165048 h 4454665"/>
              <a:gd name="connsiteX367" fmla="*/ 11677605 w 12192000"/>
              <a:gd name="connsiteY367" fmla="*/ 4165048 h 4454665"/>
              <a:gd name="connsiteX368" fmla="*/ 11674112 w 12192000"/>
              <a:gd name="connsiteY368" fmla="*/ 4154453 h 4454665"/>
              <a:gd name="connsiteX369" fmla="*/ 11684592 w 12192000"/>
              <a:gd name="connsiteY369" fmla="*/ 4052037 h 4454665"/>
              <a:gd name="connsiteX370" fmla="*/ 11688084 w 12192000"/>
              <a:gd name="connsiteY370" fmla="*/ 4041441 h 4454665"/>
              <a:gd name="connsiteX371" fmla="*/ 10810283 w 12192000"/>
              <a:gd name="connsiteY371" fmla="*/ 4002477 h 4454665"/>
              <a:gd name="connsiteX372" fmla="*/ 10851862 w 12192000"/>
              <a:gd name="connsiteY372" fmla="*/ 4002477 h 4454665"/>
              <a:gd name="connsiteX373" fmla="*/ 10851862 w 12192000"/>
              <a:gd name="connsiteY373" fmla="*/ 4045087 h 4454665"/>
              <a:gd name="connsiteX374" fmla="*/ 10803353 w 12192000"/>
              <a:gd name="connsiteY374" fmla="*/ 4052189 h 4454665"/>
              <a:gd name="connsiteX375" fmla="*/ 10786028 w 12192000"/>
              <a:gd name="connsiteY375" fmla="*/ 4027333 h 4454665"/>
              <a:gd name="connsiteX376" fmla="*/ 10810283 w 12192000"/>
              <a:gd name="connsiteY376" fmla="*/ 4002477 h 4454665"/>
              <a:gd name="connsiteX377" fmla="*/ 10494479 w 12192000"/>
              <a:gd name="connsiteY377" fmla="*/ 3932612 h 4454665"/>
              <a:gd name="connsiteX378" fmla="*/ 10536128 w 12192000"/>
              <a:gd name="connsiteY378" fmla="*/ 3988884 h 4454665"/>
              <a:gd name="connsiteX379" fmla="*/ 10494479 w 12192000"/>
              <a:gd name="connsiteY379" fmla="*/ 4052188 h 4454665"/>
              <a:gd name="connsiteX380" fmla="*/ 10452829 w 12192000"/>
              <a:gd name="connsiteY380" fmla="*/ 3988884 h 4454665"/>
              <a:gd name="connsiteX381" fmla="*/ 10494479 w 12192000"/>
              <a:gd name="connsiteY381" fmla="*/ 3932612 h 4454665"/>
              <a:gd name="connsiteX382" fmla="*/ 11639005 w 12192000"/>
              <a:gd name="connsiteY382" fmla="*/ 3928583 h 4454665"/>
              <a:gd name="connsiteX383" fmla="*/ 11660034 w 12192000"/>
              <a:gd name="connsiteY383" fmla="*/ 3928583 h 4454665"/>
              <a:gd name="connsiteX384" fmla="*/ 11660034 w 12192000"/>
              <a:gd name="connsiteY384" fmla="*/ 3939223 h 4454665"/>
              <a:gd name="connsiteX385" fmla="*/ 11691578 w 12192000"/>
              <a:gd name="connsiteY385" fmla="*/ 3978240 h 4454665"/>
              <a:gd name="connsiteX386" fmla="*/ 11649519 w 12192000"/>
              <a:gd name="connsiteY386" fmla="*/ 4017257 h 4454665"/>
              <a:gd name="connsiteX387" fmla="*/ 11610966 w 12192000"/>
              <a:gd name="connsiteY387" fmla="*/ 3978240 h 4454665"/>
              <a:gd name="connsiteX388" fmla="*/ 11639005 w 12192000"/>
              <a:gd name="connsiteY388" fmla="*/ 3939223 h 4454665"/>
              <a:gd name="connsiteX389" fmla="*/ 11639005 w 12192000"/>
              <a:gd name="connsiteY389" fmla="*/ 3928583 h 4454665"/>
              <a:gd name="connsiteX390" fmla="*/ 11649257 w 12192000"/>
              <a:gd name="connsiteY390" fmla="*/ 3917834 h 4454665"/>
              <a:gd name="connsiteX391" fmla="*/ 11589469 w 12192000"/>
              <a:gd name="connsiteY391" fmla="*/ 3978294 h 4454665"/>
              <a:gd name="connsiteX392" fmla="*/ 11649257 w 12192000"/>
              <a:gd name="connsiteY392" fmla="*/ 4038754 h 4454665"/>
              <a:gd name="connsiteX393" fmla="*/ 11709045 w 12192000"/>
              <a:gd name="connsiteY393" fmla="*/ 3978294 h 4454665"/>
              <a:gd name="connsiteX394" fmla="*/ 11649257 w 12192000"/>
              <a:gd name="connsiteY394" fmla="*/ 3917834 h 4454665"/>
              <a:gd name="connsiteX395" fmla="*/ 11649257 w 12192000"/>
              <a:gd name="connsiteY395" fmla="*/ 3911117 h 4454665"/>
              <a:gd name="connsiteX396" fmla="*/ 11715763 w 12192000"/>
              <a:gd name="connsiteY396" fmla="*/ 3978294 h 4454665"/>
              <a:gd name="connsiteX397" fmla="*/ 11649257 w 12192000"/>
              <a:gd name="connsiteY397" fmla="*/ 4045472 h 4454665"/>
              <a:gd name="connsiteX398" fmla="*/ 11582751 w 12192000"/>
              <a:gd name="connsiteY398" fmla="*/ 3978294 h 4454665"/>
              <a:gd name="connsiteX399" fmla="*/ 11649257 w 12192000"/>
              <a:gd name="connsiteY399" fmla="*/ 3911117 h 4454665"/>
              <a:gd name="connsiteX400" fmla="*/ 11824549 w 12192000"/>
              <a:gd name="connsiteY400" fmla="*/ 3908430 h 4454665"/>
              <a:gd name="connsiteX401" fmla="*/ 11828050 w 12192000"/>
              <a:gd name="connsiteY401" fmla="*/ 3915483 h 4454665"/>
              <a:gd name="connsiteX402" fmla="*/ 11828050 w 12192000"/>
              <a:gd name="connsiteY402" fmla="*/ 4038922 h 4454665"/>
              <a:gd name="connsiteX403" fmla="*/ 11824549 w 12192000"/>
              <a:gd name="connsiteY403" fmla="*/ 4045976 h 4454665"/>
              <a:gd name="connsiteX404" fmla="*/ 11817546 w 12192000"/>
              <a:gd name="connsiteY404" fmla="*/ 4045976 h 4454665"/>
              <a:gd name="connsiteX405" fmla="*/ 11730012 w 12192000"/>
              <a:gd name="connsiteY405" fmla="*/ 3986020 h 4454665"/>
              <a:gd name="connsiteX406" fmla="*/ 11726510 w 12192000"/>
              <a:gd name="connsiteY406" fmla="*/ 3978966 h 4454665"/>
              <a:gd name="connsiteX407" fmla="*/ 11730012 w 12192000"/>
              <a:gd name="connsiteY407" fmla="*/ 3968385 h 4454665"/>
              <a:gd name="connsiteX408" fmla="*/ 11814044 w 12192000"/>
              <a:gd name="connsiteY408" fmla="*/ 3911956 h 4454665"/>
              <a:gd name="connsiteX409" fmla="*/ 11824549 w 12192000"/>
              <a:gd name="connsiteY409" fmla="*/ 3908430 h 4454665"/>
              <a:gd name="connsiteX410" fmla="*/ 11473964 w 12192000"/>
              <a:gd name="connsiteY410" fmla="*/ 3908430 h 4454665"/>
              <a:gd name="connsiteX411" fmla="*/ 11480967 w 12192000"/>
              <a:gd name="connsiteY411" fmla="*/ 3911956 h 4454665"/>
              <a:gd name="connsiteX412" fmla="*/ 11568501 w 12192000"/>
              <a:gd name="connsiteY412" fmla="*/ 3968385 h 4454665"/>
              <a:gd name="connsiteX413" fmla="*/ 11572002 w 12192000"/>
              <a:gd name="connsiteY413" fmla="*/ 3978966 h 4454665"/>
              <a:gd name="connsiteX414" fmla="*/ 11568501 w 12192000"/>
              <a:gd name="connsiteY414" fmla="*/ 3986020 h 4454665"/>
              <a:gd name="connsiteX415" fmla="*/ 11480967 w 12192000"/>
              <a:gd name="connsiteY415" fmla="*/ 4045976 h 4454665"/>
              <a:gd name="connsiteX416" fmla="*/ 11473964 w 12192000"/>
              <a:gd name="connsiteY416" fmla="*/ 4045976 h 4454665"/>
              <a:gd name="connsiteX417" fmla="*/ 11466961 w 12192000"/>
              <a:gd name="connsiteY417" fmla="*/ 4042449 h 4454665"/>
              <a:gd name="connsiteX418" fmla="*/ 11466961 w 12192000"/>
              <a:gd name="connsiteY418" fmla="*/ 3915483 h 4454665"/>
              <a:gd name="connsiteX419" fmla="*/ 11473964 w 12192000"/>
              <a:gd name="connsiteY419" fmla="*/ 3908430 h 4454665"/>
              <a:gd name="connsiteX420" fmla="*/ 11070316 w 12192000"/>
              <a:gd name="connsiteY420" fmla="*/ 3897681 h 4454665"/>
              <a:gd name="connsiteX421" fmla="*/ 11070316 w 12192000"/>
              <a:gd name="connsiteY421" fmla="*/ 3904734 h 4454665"/>
              <a:gd name="connsiteX422" fmla="*/ 11112166 w 12192000"/>
              <a:gd name="connsiteY422" fmla="*/ 4066968 h 4454665"/>
              <a:gd name="connsiteX423" fmla="*/ 11133091 w 12192000"/>
              <a:gd name="connsiteY423" fmla="*/ 4088129 h 4454665"/>
              <a:gd name="connsiteX424" fmla="*/ 11143554 w 12192000"/>
              <a:gd name="connsiteY424" fmla="*/ 4088129 h 4454665"/>
              <a:gd name="connsiteX425" fmla="*/ 11140066 w 12192000"/>
              <a:gd name="connsiteY425" fmla="*/ 4095182 h 4454665"/>
              <a:gd name="connsiteX426" fmla="*/ 11112166 w 12192000"/>
              <a:gd name="connsiteY426" fmla="*/ 4116343 h 4454665"/>
              <a:gd name="connsiteX427" fmla="*/ 11077291 w 12192000"/>
              <a:gd name="connsiteY427" fmla="*/ 4112817 h 4454665"/>
              <a:gd name="connsiteX428" fmla="*/ 11073804 w 12192000"/>
              <a:gd name="connsiteY428" fmla="*/ 4116343 h 4454665"/>
              <a:gd name="connsiteX429" fmla="*/ 11070316 w 12192000"/>
              <a:gd name="connsiteY429" fmla="*/ 4119870 h 4454665"/>
              <a:gd name="connsiteX430" fmla="*/ 11070316 w 12192000"/>
              <a:gd name="connsiteY430" fmla="*/ 4141031 h 4454665"/>
              <a:gd name="connsiteX431" fmla="*/ 11077291 w 12192000"/>
              <a:gd name="connsiteY431" fmla="*/ 4148085 h 4454665"/>
              <a:gd name="connsiteX432" fmla="*/ 11122628 w 12192000"/>
              <a:gd name="connsiteY432" fmla="*/ 4151611 h 4454665"/>
              <a:gd name="connsiteX433" fmla="*/ 11126116 w 12192000"/>
              <a:gd name="connsiteY433" fmla="*/ 4151611 h 4454665"/>
              <a:gd name="connsiteX434" fmla="*/ 11181916 w 12192000"/>
              <a:gd name="connsiteY434" fmla="*/ 4098709 h 4454665"/>
              <a:gd name="connsiteX435" fmla="*/ 11213303 w 12192000"/>
              <a:gd name="connsiteY435" fmla="*/ 3968217 h 4454665"/>
              <a:gd name="connsiteX436" fmla="*/ 11227253 w 12192000"/>
              <a:gd name="connsiteY436" fmla="*/ 3925895 h 4454665"/>
              <a:gd name="connsiteX437" fmla="*/ 11230741 w 12192000"/>
              <a:gd name="connsiteY437" fmla="*/ 3904734 h 4454665"/>
              <a:gd name="connsiteX438" fmla="*/ 11230741 w 12192000"/>
              <a:gd name="connsiteY438" fmla="*/ 3897681 h 4454665"/>
              <a:gd name="connsiteX439" fmla="*/ 11223766 w 12192000"/>
              <a:gd name="connsiteY439" fmla="*/ 3897681 h 4454665"/>
              <a:gd name="connsiteX440" fmla="*/ 11195866 w 12192000"/>
              <a:gd name="connsiteY440" fmla="*/ 3897681 h 4454665"/>
              <a:gd name="connsiteX441" fmla="*/ 11188891 w 12192000"/>
              <a:gd name="connsiteY441" fmla="*/ 3901207 h 4454665"/>
              <a:gd name="connsiteX442" fmla="*/ 11150528 w 12192000"/>
              <a:gd name="connsiteY442" fmla="*/ 4045807 h 4454665"/>
              <a:gd name="connsiteX443" fmla="*/ 11147041 w 12192000"/>
              <a:gd name="connsiteY443" fmla="*/ 4045807 h 4454665"/>
              <a:gd name="connsiteX444" fmla="*/ 11112166 w 12192000"/>
              <a:gd name="connsiteY444" fmla="*/ 3901207 h 4454665"/>
              <a:gd name="connsiteX445" fmla="*/ 11105191 w 12192000"/>
              <a:gd name="connsiteY445" fmla="*/ 3897681 h 4454665"/>
              <a:gd name="connsiteX446" fmla="*/ 11077291 w 12192000"/>
              <a:gd name="connsiteY446" fmla="*/ 3897681 h 4454665"/>
              <a:gd name="connsiteX447" fmla="*/ 11070316 w 12192000"/>
              <a:gd name="connsiteY447" fmla="*/ 3897681 h 4454665"/>
              <a:gd name="connsiteX448" fmla="*/ 11038289 w 12192000"/>
              <a:gd name="connsiteY448" fmla="*/ 3893650 h 4454665"/>
              <a:gd name="connsiteX449" fmla="*/ 10985474 w 12192000"/>
              <a:gd name="connsiteY449" fmla="*/ 3914756 h 4454665"/>
              <a:gd name="connsiteX450" fmla="*/ 10985474 w 12192000"/>
              <a:gd name="connsiteY450" fmla="*/ 3904203 h 4454665"/>
              <a:gd name="connsiteX451" fmla="*/ 10978433 w 12192000"/>
              <a:gd name="connsiteY451" fmla="*/ 3897168 h 4454665"/>
              <a:gd name="connsiteX452" fmla="*/ 10950264 w 12192000"/>
              <a:gd name="connsiteY452" fmla="*/ 3897168 h 4454665"/>
              <a:gd name="connsiteX453" fmla="*/ 10943222 w 12192000"/>
              <a:gd name="connsiteY453" fmla="*/ 3904203 h 4454665"/>
              <a:gd name="connsiteX454" fmla="*/ 10943222 w 12192000"/>
              <a:gd name="connsiteY454" fmla="*/ 4080086 h 4454665"/>
              <a:gd name="connsiteX455" fmla="*/ 10950264 w 12192000"/>
              <a:gd name="connsiteY455" fmla="*/ 4087121 h 4454665"/>
              <a:gd name="connsiteX456" fmla="*/ 10978433 w 12192000"/>
              <a:gd name="connsiteY456" fmla="*/ 4087121 h 4454665"/>
              <a:gd name="connsiteX457" fmla="*/ 10985474 w 12192000"/>
              <a:gd name="connsiteY457" fmla="*/ 4080086 h 4454665"/>
              <a:gd name="connsiteX458" fmla="*/ 10985474 w 12192000"/>
              <a:gd name="connsiteY458" fmla="*/ 3956968 h 4454665"/>
              <a:gd name="connsiteX459" fmla="*/ 11038289 w 12192000"/>
              <a:gd name="connsiteY459" fmla="*/ 3935862 h 4454665"/>
              <a:gd name="connsiteX460" fmla="*/ 11045332 w 12192000"/>
              <a:gd name="connsiteY460" fmla="*/ 3928827 h 4454665"/>
              <a:gd name="connsiteX461" fmla="*/ 11045332 w 12192000"/>
              <a:gd name="connsiteY461" fmla="*/ 3900686 h 4454665"/>
              <a:gd name="connsiteX462" fmla="*/ 11041811 w 12192000"/>
              <a:gd name="connsiteY462" fmla="*/ 3897168 h 4454665"/>
              <a:gd name="connsiteX463" fmla="*/ 11038289 w 12192000"/>
              <a:gd name="connsiteY463" fmla="*/ 3893650 h 4454665"/>
              <a:gd name="connsiteX464" fmla="*/ 10831647 w 12192000"/>
              <a:gd name="connsiteY464" fmla="*/ 3889619 h 4454665"/>
              <a:gd name="connsiteX465" fmla="*/ 10761417 w 12192000"/>
              <a:gd name="connsiteY465" fmla="*/ 3896690 h 4454665"/>
              <a:gd name="connsiteX466" fmla="*/ 10754394 w 12192000"/>
              <a:gd name="connsiteY466" fmla="*/ 3903762 h 4454665"/>
              <a:gd name="connsiteX467" fmla="*/ 10754394 w 12192000"/>
              <a:gd name="connsiteY467" fmla="*/ 3928511 h 4454665"/>
              <a:gd name="connsiteX468" fmla="*/ 10757905 w 12192000"/>
              <a:gd name="connsiteY468" fmla="*/ 3935583 h 4454665"/>
              <a:gd name="connsiteX469" fmla="*/ 10761417 w 12192000"/>
              <a:gd name="connsiteY469" fmla="*/ 3935583 h 4454665"/>
              <a:gd name="connsiteX470" fmla="*/ 10828136 w 12192000"/>
              <a:gd name="connsiteY470" fmla="*/ 3932047 h 4454665"/>
              <a:gd name="connsiteX471" fmla="*/ 10852717 w 12192000"/>
              <a:gd name="connsiteY471" fmla="*/ 3956797 h 4454665"/>
              <a:gd name="connsiteX472" fmla="*/ 10852717 w 12192000"/>
              <a:gd name="connsiteY472" fmla="*/ 3967404 h 4454665"/>
              <a:gd name="connsiteX473" fmla="*/ 10803555 w 12192000"/>
              <a:gd name="connsiteY473" fmla="*/ 3970940 h 4454665"/>
              <a:gd name="connsiteX474" fmla="*/ 10740347 w 12192000"/>
              <a:gd name="connsiteY474" fmla="*/ 4031045 h 4454665"/>
              <a:gd name="connsiteX475" fmla="*/ 10796532 w 12192000"/>
              <a:gd name="connsiteY475" fmla="*/ 4091151 h 4454665"/>
              <a:gd name="connsiteX476" fmla="*/ 10859740 w 12192000"/>
              <a:gd name="connsiteY476" fmla="*/ 4077008 h 4454665"/>
              <a:gd name="connsiteX477" fmla="*/ 10887833 w 12192000"/>
              <a:gd name="connsiteY477" fmla="*/ 4091151 h 4454665"/>
              <a:gd name="connsiteX478" fmla="*/ 10894855 w 12192000"/>
              <a:gd name="connsiteY478" fmla="*/ 4087615 h 4454665"/>
              <a:gd name="connsiteX479" fmla="*/ 10894855 w 12192000"/>
              <a:gd name="connsiteY479" fmla="*/ 4084080 h 4454665"/>
              <a:gd name="connsiteX480" fmla="*/ 10894855 w 12192000"/>
              <a:gd name="connsiteY480" fmla="*/ 3956797 h 4454665"/>
              <a:gd name="connsiteX481" fmla="*/ 10831647 w 12192000"/>
              <a:gd name="connsiteY481" fmla="*/ 3889619 h 4454665"/>
              <a:gd name="connsiteX482" fmla="*/ 10495822 w 12192000"/>
              <a:gd name="connsiteY482" fmla="*/ 3889618 h 4454665"/>
              <a:gd name="connsiteX483" fmla="*/ 10409835 w 12192000"/>
              <a:gd name="connsiteY483" fmla="*/ 3990385 h 4454665"/>
              <a:gd name="connsiteX484" fmla="*/ 10495822 w 12192000"/>
              <a:gd name="connsiteY484" fmla="*/ 4091151 h 4454665"/>
              <a:gd name="connsiteX485" fmla="*/ 10581809 w 12192000"/>
              <a:gd name="connsiteY485" fmla="*/ 3990385 h 4454665"/>
              <a:gd name="connsiteX486" fmla="*/ 10495822 w 12192000"/>
              <a:gd name="connsiteY486" fmla="*/ 3889618 h 4454665"/>
              <a:gd name="connsiteX487" fmla="*/ 10241892 w 12192000"/>
              <a:gd name="connsiteY487" fmla="*/ 3865435 h 4454665"/>
              <a:gd name="connsiteX488" fmla="*/ 10273241 w 12192000"/>
              <a:gd name="connsiteY488" fmla="*/ 3865435 h 4454665"/>
              <a:gd name="connsiteX489" fmla="*/ 10290657 w 12192000"/>
              <a:gd name="connsiteY489" fmla="*/ 3865435 h 4454665"/>
              <a:gd name="connsiteX490" fmla="*/ 10335940 w 12192000"/>
              <a:gd name="connsiteY490" fmla="*/ 3904399 h 4454665"/>
              <a:gd name="connsiteX491" fmla="*/ 10287174 w 12192000"/>
              <a:gd name="connsiteY491" fmla="*/ 3943361 h 4454665"/>
              <a:gd name="connsiteX492" fmla="*/ 10241892 w 12192000"/>
              <a:gd name="connsiteY492" fmla="*/ 3943361 h 4454665"/>
              <a:gd name="connsiteX493" fmla="*/ 10241892 w 12192000"/>
              <a:gd name="connsiteY493" fmla="*/ 3865435 h 4454665"/>
              <a:gd name="connsiteX494" fmla="*/ 10659063 w 12192000"/>
              <a:gd name="connsiteY494" fmla="*/ 3852000 h 4454665"/>
              <a:gd name="connsiteX495" fmla="*/ 10627410 w 12192000"/>
              <a:gd name="connsiteY495" fmla="*/ 3859034 h 4454665"/>
              <a:gd name="connsiteX496" fmla="*/ 10623893 w 12192000"/>
              <a:gd name="connsiteY496" fmla="*/ 3866068 h 4454665"/>
              <a:gd name="connsiteX497" fmla="*/ 10623893 w 12192000"/>
              <a:gd name="connsiteY497" fmla="*/ 3897720 h 4454665"/>
              <a:gd name="connsiteX498" fmla="*/ 10606308 w 12192000"/>
              <a:gd name="connsiteY498" fmla="*/ 3897720 h 4454665"/>
              <a:gd name="connsiteX499" fmla="*/ 10599275 w 12192000"/>
              <a:gd name="connsiteY499" fmla="*/ 3904754 h 4454665"/>
              <a:gd name="connsiteX500" fmla="*/ 10599275 w 12192000"/>
              <a:gd name="connsiteY500" fmla="*/ 3929372 h 4454665"/>
              <a:gd name="connsiteX501" fmla="*/ 10606308 w 12192000"/>
              <a:gd name="connsiteY501" fmla="*/ 3936406 h 4454665"/>
              <a:gd name="connsiteX502" fmla="*/ 10623893 w 12192000"/>
              <a:gd name="connsiteY502" fmla="*/ 3936406 h 4454665"/>
              <a:gd name="connsiteX503" fmla="*/ 10623893 w 12192000"/>
              <a:gd name="connsiteY503" fmla="*/ 4020813 h 4454665"/>
              <a:gd name="connsiteX504" fmla="*/ 10680164 w 12192000"/>
              <a:gd name="connsiteY504" fmla="*/ 4091151 h 4454665"/>
              <a:gd name="connsiteX505" fmla="*/ 10711817 w 12192000"/>
              <a:gd name="connsiteY505" fmla="*/ 4087635 h 4454665"/>
              <a:gd name="connsiteX506" fmla="*/ 10718851 w 12192000"/>
              <a:gd name="connsiteY506" fmla="*/ 4080600 h 4454665"/>
              <a:gd name="connsiteX507" fmla="*/ 10718851 w 12192000"/>
              <a:gd name="connsiteY507" fmla="*/ 4055982 h 4454665"/>
              <a:gd name="connsiteX508" fmla="*/ 10711817 w 12192000"/>
              <a:gd name="connsiteY508" fmla="*/ 4048948 h 4454665"/>
              <a:gd name="connsiteX509" fmla="*/ 10687198 w 12192000"/>
              <a:gd name="connsiteY509" fmla="*/ 4048948 h 4454665"/>
              <a:gd name="connsiteX510" fmla="*/ 10666096 w 12192000"/>
              <a:gd name="connsiteY510" fmla="*/ 4013779 h 4454665"/>
              <a:gd name="connsiteX511" fmla="*/ 10666096 w 12192000"/>
              <a:gd name="connsiteY511" fmla="*/ 3936406 h 4454665"/>
              <a:gd name="connsiteX512" fmla="*/ 10711817 w 12192000"/>
              <a:gd name="connsiteY512" fmla="*/ 3936406 h 4454665"/>
              <a:gd name="connsiteX513" fmla="*/ 10718851 w 12192000"/>
              <a:gd name="connsiteY513" fmla="*/ 3929372 h 4454665"/>
              <a:gd name="connsiteX514" fmla="*/ 10718851 w 12192000"/>
              <a:gd name="connsiteY514" fmla="*/ 3904754 h 4454665"/>
              <a:gd name="connsiteX515" fmla="*/ 10711817 w 12192000"/>
              <a:gd name="connsiteY515" fmla="*/ 3897720 h 4454665"/>
              <a:gd name="connsiteX516" fmla="*/ 10666096 w 12192000"/>
              <a:gd name="connsiteY516" fmla="*/ 3897720 h 4454665"/>
              <a:gd name="connsiteX517" fmla="*/ 10666096 w 12192000"/>
              <a:gd name="connsiteY517" fmla="*/ 3859034 h 4454665"/>
              <a:gd name="connsiteX518" fmla="*/ 10662580 w 12192000"/>
              <a:gd name="connsiteY518" fmla="*/ 3852000 h 4454665"/>
              <a:gd name="connsiteX519" fmla="*/ 10659063 w 12192000"/>
              <a:gd name="connsiteY519" fmla="*/ 3852000 h 4454665"/>
              <a:gd name="connsiteX520" fmla="*/ 10283668 w 12192000"/>
              <a:gd name="connsiteY520" fmla="*/ 3823786 h 4454665"/>
              <a:gd name="connsiteX521" fmla="*/ 10203208 w 12192000"/>
              <a:gd name="connsiteY521" fmla="*/ 3827297 h 4454665"/>
              <a:gd name="connsiteX522" fmla="*/ 10196211 w 12192000"/>
              <a:gd name="connsiteY522" fmla="*/ 3834319 h 4454665"/>
              <a:gd name="connsiteX523" fmla="*/ 10196211 w 12192000"/>
              <a:gd name="connsiteY523" fmla="*/ 4080099 h 4454665"/>
              <a:gd name="connsiteX524" fmla="*/ 10203208 w 12192000"/>
              <a:gd name="connsiteY524" fmla="*/ 4087121 h 4454665"/>
              <a:gd name="connsiteX525" fmla="*/ 10234693 w 12192000"/>
              <a:gd name="connsiteY525" fmla="*/ 4087121 h 4454665"/>
              <a:gd name="connsiteX526" fmla="*/ 10241689 w 12192000"/>
              <a:gd name="connsiteY526" fmla="*/ 4080099 h 4454665"/>
              <a:gd name="connsiteX527" fmla="*/ 10241689 w 12192000"/>
              <a:gd name="connsiteY527" fmla="*/ 3981787 h 4454665"/>
              <a:gd name="connsiteX528" fmla="*/ 10290665 w 12192000"/>
              <a:gd name="connsiteY528" fmla="*/ 3985298 h 4454665"/>
              <a:gd name="connsiteX529" fmla="*/ 10336143 w 12192000"/>
              <a:gd name="connsiteY529" fmla="*/ 4083610 h 4454665"/>
              <a:gd name="connsiteX530" fmla="*/ 10343139 w 12192000"/>
              <a:gd name="connsiteY530" fmla="*/ 4087121 h 4454665"/>
              <a:gd name="connsiteX531" fmla="*/ 10374624 w 12192000"/>
              <a:gd name="connsiteY531" fmla="*/ 4087121 h 4454665"/>
              <a:gd name="connsiteX532" fmla="*/ 10381620 w 12192000"/>
              <a:gd name="connsiteY532" fmla="*/ 4083610 h 4454665"/>
              <a:gd name="connsiteX533" fmla="*/ 10381620 w 12192000"/>
              <a:gd name="connsiteY533" fmla="*/ 4076588 h 4454665"/>
              <a:gd name="connsiteX534" fmla="*/ 10336143 w 12192000"/>
              <a:gd name="connsiteY534" fmla="*/ 3971254 h 4454665"/>
              <a:gd name="connsiteX535" fmla="*/ 10381620 w 12192000"/>
              <a:gd name="connsiteY535" fmla="*/ 3904542 h 4454665"/>
              <a:gd name="connsiteX536" fmla="*/ 10290665 w 12192000"/>
              <a:gd name="connsiteY536" fmla="*/ 3823786 h 4454665"/>
              <a:gd name="connsiteX537" fmla="*/ 10283668 w 12192000"/>
              <a:gd name="connsiteY537" fmla="*/ 3823786 h 4454665"/>
              <a:gd name="connsiteX538" fmla="*/ 11839186 w 12192000"/>
              <a:gd name="connsiteY538" fmla="*/ 3792864 h 4454665"/>
              <a:gd name="connsiteX539" fmla="*/ 11845722 w 12192000"/>
              <a:gd name="connsiteY539" fmla="*/ 3798595 h 4454665"/>
              <a:gd name="connsiteX540" fmla="*/ 11908470 w 12192000"/>
              <a:gd name="connsiteY540" fmla="*/ 4038419 h 4454665"/>
              <a:gd name="connsiteX541" fmla="*/ 11898012 w 12192000"/>
              <a:gd name="connsiteY541" fmla="*/ 4041946 h 4454665"/>
              <a:gd name="connsiteX542" fmla="*/ 11859666 w 12192000"/>
              <a:gd name="connsiteY542" fmla="*/ 4031365 h 4454665"/>
              <a:gd name="connsiteX543" fmla="*/ 11852694 w 12192000"/>
              <a:gd name="connsiteY543" fmla="*/ 4020785 h 4454665"/>
              <a:gd name="connsiteX544" fmla="*/ 11807377 w 12192000"/>
              <a:gd name="connsiteY544" fmla="*/ 3840917 h 4454665"/>
              <a:gd name="connsiteX545" fmla="*/ 11807377 w 12192000"/>
              <a:gd name="connsiteY545" fmla="*/ 3826810 h 4454665"/>
              <a:gd name="connsiteX546" fmla="*/ 11835264 w 12192000"/>
              <a:gd name="connsiteY546" fmla="*/ 3795068 h 4454665"/>
              <a:gd name="connsiteX547" fmla="*/ 11839186 w 12192000"/>
              <a:gd name="connsiteY547" fmla="*/ 3792864 h 4454665"/>
              <a:gd name="connsiteX548" fmla="*/ 11458923 w 12192000"/>
              <a:gd name="connsiteY548" fmla="*/ 3792864 h 4454665"/>
              <a:gd name="connsiteX549" fmla="*/ 11462885 w 12192000"/>
              <a:gd name="connsiteY549" fmla="*/ 3795068 h 4454665"/>
              <a:gd name="connsiteX550" fmla="*/ 11494585 w 12192000"/>
              <a:gd name="connsiteY550" fmla="*/ 3826810 h 4454665"/>
              <a:gd name="connsiteX551" fmla="*/ 11491063 w 12192000"/>
              <a:gd name="connsiteY551" fmla="*/ 3840917 h 4454665"/>
              <a:gd name="connsiteX552" fmla="*/ 11445274 w 12192000"/>
              <a:gd name="connsiteY552" fmla="*/ 4020785 h 4454665"/>
              <a:gd name="connsiteX553" fmla="*/ 11438229 w 12192000"/>
              <a:gd name="connsiteY553" fmla="*/ 4031365 h 4454665"/>
              <a:gd name="connsiteX554" fmla="*/ 11399484 w 12192000"/>
              <a:gd name="connsiteY554" fmla="*/ 4041946 h 4454665"/>
              <a:gd name="connsiteX555" fmla="*/ 11388917 w 12192000"/>
              <a:gd name="connsiteY555" fmla="*/ 4038419 h 4454665"/>
              <a:gd name="connsiteX556" fmla="*/ 11452318 w 12192000"/>
              <a:gd name="connsiteY556" fmla="*/ 3798595 h 4454665"/>
              <a:gd name="connsiteX557" fmla="*/ 11458923 w 12192000"/>
              <a:gd name="connsiteY557" fmla="*/ 3792864 h 4454665"/>
              <a:gd name="connsiteX558" fmla="*/ 11677605 w 12192000"/>
              <a:gd name="connsiteY558" fmla="*/ 3787510 h 4454665"/>
              <a:gd name="connsiteX559" fmla="*/ 11684592 w 12192000"/>
              <a:gd name="connsiteY559" fmla="*/ 3787510 h 4454665"/>
              <a:gd name="connsiteX560" fmla="*/ 11792882 w 12192000"/>
              <a:gd name="connsiteY560" fmla="*/ 3851079 h 4454665"/>
              <a:gd name="connsiteX561" fmla="*/ 11796375 w 12192000"/>
              <a:gd name="connsiteY561" fmla="*/ 3858143 h 4454665"/>
              <a:gd name="connsiteX562" fmla="*/ 11789388 w 12192000"/>
              <a:gd name="connsiteY562" fmla="*/ 3865206 h 4454665"/>
              <a:gd name="connsiteX563" fmla="*/ 11698565 w 12192000"/>
              <a:gd name="connsiteY563" fmla="*/ 3911117 h 4454665"/>
              <a:gd name="connsiteX564" fmla="*/ 11688084 w 12192000"/>
              <a:gd name="connsiteY564" fmla="*/ 3911117 h 4454665"/>
              <a:gd name="connsiteX565" fmla="*/ 11681098 w 12192000"/>
              <a:gd name="connsiteY565" fmla="*/ 3900522 h 4454665"/>
              <a:gd name="connsiteX566" fmla="*/ 11674112 w 12192000"/>
              <a:gd name="connsiteY566" fmla="*/ 3798106 h 4454665"/>
              <a:gd name="connsiteX567" fmla="*/ 11677605 w 12192000"/>
              <a:gd name="connsiteY567" fmla="*/ 3787510 h 4454665"/>
              <a:gd name="connsiteX568" fmla="*/ 11613922 w 12192000"/>
              <a:gd name="connsiteY568" fmla="*/ 3787510 h 4454665"/>
              <a:gd name="connsiteX569" fmla="*/ 11620908 w 12192000"/>
              <a:gd name="connsiteY569" fmla="*/ 3787510 h 4454665"/>
              <a:gd name="connsiteX570" fmla="*/ 11624401 w 12192000"/>
              <a:gd name="connsiteY570" fmla="*/ 3798106 h 4454665"/>
              <a:gd name="connsiteX571" fmla="*/ 11613922 w 12192000"/>
              <a:gd name="connsiteY571" fmla="*/ 3904053 h 4454665"/>
              <a:gd name="connsiteX572" fmla="*/ 11610428 w 12192000"/>
              <a:gd name="connsiteY572" fmla="*/ 3911117 h 4454665"/>
              <a:gd name="connsiteX573" fmla="*/ 11599949 w 12192000"/>
              <a:gd name="connsiteY573" fmla="*/ 3911117 h 4454665"/>
              <a:gd name="connsiteX574" fmla="*/ 11509124 w 12192000"/>
              <a:gd name="connsiteY574" fmla="*/ 3865206 h 4454665"/>
              <a:gd name="connsiteX575" fmla="*/ 11502138 w 12192000"/>
              <a:gd name="connsiteY575" fmla="*/ 3858143 h 4454665"/>
              <a:gd name="connsiteX576" fmla="*/ 11505632 w 12192000"/>
              <a:gd name="connsiteY576" fmla="*/ 3851079 h 4454665"/>
              <a:gd name="connsiteX577" fmla="*/ 11613922 w 12192000"/>
              <a:gd name="connsiteY577" fmla="*/ 3787510 h 4454665"/>
              <a:gd name="connsiteX578" fmla="*/ 11532772 w 12192000"/>
              <a:gd name="connsiteY578" fmla="*/ 3752578 h 4454665"/>
              <a:gd name="connsiteX579" fmla="*/ 11539758 w 12192000"/>
              <a:gd name="connsiteY579" fmla="*/ 3759968 h 4454665"/>
              <a:gd name="connsiteX580" fmla="*/ 11536265 w 12192000"/>
              <a:gd name="connsiteY580" fmla="*/ 3763663 h 4454665"/>
              <a:gd name="connsiteX581" fmla="*/ 11529278 w 12192000"/>
              <a:gd name="connsiteY581" fmla="*/ 3767358 h 4454665"/>
              <a:gd name="connsiteX582" fmla="*/ 11525785 w 12192000"/>
              <a:gd name="connsiteY582" fmla="*/ 3759968 h 4454665"/>
              <a:gd name="connsiteX583" fmla="*/ 11522292 w 12192000"/>
              <a:gd name="connsiteY583" fmla="*/ 3759968 h 4454665"/>
              <a:gd name="connsiteX584" fmla="*/ 11532772 w 12192000"/>
              <a:gd name="connsiteY584" fmla="*/ 3752578 h 4454665"/>
              <a:gd name="connsiteX585" fmla="*/ 11529297 w 12192000"/>
              <a:gd name="connsiteY585" fmla="*/ 3745381 h 4454665"/>
              <a:gd name="connsiteX586" fmla="*/ 11511543 w 12192000"/>
              <a:gd name="connsiteY586" fmla="*/ 3756033 h 4454665"/>
              <a:gd name="connsiteX587" fmla="*/ 11515094 w 12192000"/>
              <a:gd name="connsiteY587" fmla="*/ 3759584 h 4454665"/>
              <a:gd name="connsiteX588" fmla="*/ 11532848 w 12192000"/>
              <a:gd name="connsiteY588" fmla="*/ 3791542 h 4454665"/>
              <a:gd name="connsiteX589" fmla="*/ 11539950 w 12192000"/>
              <a:gd name="connsiteY589" fmla="*/ 3787990 h 4454665"/>
              <a:gd name="connsiteX590" fmla="*/ 11532848 w 12192000"/>
              <a:gd name="connsiteY590" fmla="*/ 3773787 h 4454665"/>
              <a:gd name="connsiteX591" fmla="*/ 11539950 w 12192000"/>
              <a:gd name="connsiteY591" fmla="*/ 3770237 h 4454665"/>
              <a:gd name="connsiteX592" fmla="*/ 11554153 w 12192000"/>
              <a:gd name="connsiteY592" fmla="*/ 3780889 h 4454665"/>
              <a:gd name="connsiteX593" fmla="*/ 11561255 w 12192000"/>
              <a:gd name="connsiteY593" fmla="*/ 3777338 h 4454665"/>
              <a:gd name="connsiteX594" fmla="*/ 11547052 w 12192000"/>
              <a:gd name="connsiteY594" fmla="*/ 3763135 h 4454665"/>
              <a:gd name="connsiteX595" fmla="*/ 11547052 w 12192000"/>
              <a:gd name="connsiteY595" fmla="*/ 3759584 h 4454665"/>
              <a:gd name="connsiteX596" fmla="*/ 11529297 w 12192000"/>
              <a:gd name="connsiteY596" fmla="*/ 3745381 h 4454665"/>
              <a:gd name="connsiteX597" fmla="*/ 11750205 w 12192000"/>
              <a:gd name="connsiteY597" fmla="*/ 3739143 h 4454665"/>
              <a:gd name="connsiteX598" fmla="*/ 11753748 w 12192000"/>
              <a:gd name="connsiteY598" fmla="*/ 3763327 h 4454665"/>
              <a:gd name="connsiteX599" fmla="*/ 11746663 w 12192000"/>
              <a:gd name="connsiteY599" fmla="*/ 3780601 h 4454665"/>
              <a:gd name="connsiteX600" fmla="*/ 11753748 w 12192000"/>
              <a:gd name="connsiteY600" fmla="*/ 3787510 h 4454665"/>
              <a:gd name="connsiteX601" fmla="*/ 11760832 w 12192000"/>
              <a:gd name="connsiteY601" fmla="*/ 3770236 h 4454665"/>
              <a:gd name="connsiteX602" fmla="*/ 11785626 w 12192000"/>
              <a:gd name="connsiteY602" fmla="*/ 3756417 h 4454665"/>
              <a:gd name="connsiteX603" fmla="*/ 11778543 w 12192000"/>
              <a:gd name="connsiteY603" fmla="*/ 3752962 h 4454665"/>
              <a:gd name="connsiteX604" fmla="*/ 11760832 w 12192000"/>
              <a:gd name="connsiteY604" fmla="*/ 3759872 h 4454665"/>
              <a:gd name="connsiteX605" fmla="*/ 11757290 w 12192000"/>
              <a:gd name="connsiteY605" fmla="*/ 3742597 h 4454665"/>
              <a:gd name="connsiteX606" fmla="*/ 11750205 w 12192000"/>
              <a:gd name="connsiteY606" fmla="*/ 3739143 h 4454665"/>
              <a:gd name="connsiteX607" fmla="*/ 11715224 w 12192000"/>
              <a:gd name="connsiteY607" fmla="*/ 3735113 h 4454665"/>
              <a:gd name="connsiteX608" fmla="*/ 11725705 w 12192000"/>
              <a:gd name="connsiteY608" fmla="*/ 3738472 h 4454665"/>
              <a:gd name="connsiteX609" fmla="*/ 11729197 w 12192000"/>
              <a:gd name="connsiteY609" fmla="*/ 3741831 h 4454665"/>
              <a:gd name="connsiteX610" fmla="*/ 11722211 w 12192000"/>
              <a:gd name="connsiteY610" fmla="*/ 3748548 h 4454665"/>
              <a:gd name="connsiteX611" fmla="*/ 11711731 w 12192000"/>
              <a:gd name="connsiteY611" fmla="*/ 3745189 h 4454665"/>
              <a:gd name="connsiteX612" fmla="*/ 11711731 w 12192000"/>
              <a:gd name="connsiteY612" fmla="*/ 3741831 h 4454665"/>
              <a:gd name="connsiteX613" fmla="*/ 11715224 w 12192000"/>
              <a:gd name="connsiteY613" fmla="*/ 3735113 h 4454665"/>
              <a:gd name="connsiteX614" fmla="*/ 11582079 w 12192000"/>
              <a:gd name="connsiteY614" fmla="*/ 3734608 h 4454665"/>
              <a:gd name="connsiteX615" fmla="*/ 11596187 w 12192000"/>
              <a:gd name="connsiteY615" fmla="*/ 3745189 h 4454665"/>
              <a:gd name="connsiteX616" fmla="*/ 11582079 w 12192000"/>
              <a:gd name="connsiteY616" fmla="*/ 3759296 h 4454665"/>
              <a:gd name="connsiteX617" fmla="*/ 11567972 w 12192000"/>
              <a:gd name="connsiteY617" fmla="*/ 3748716 h 4454665"/>
              <a:gd name="connsiteX618" fmla="*/ 11567972 w 12192000"/>
              <a:gd name="connsiteY618" fmla="*/ 3745189 h 4454665"/>
              <a:gd name="connsiteX619" fmla="*/ 11582079 w 12192000"/>
              <a:gd name="connsiteY619" fmla="*/ 3734608 h 4454665"/>
              <a:gd name="connsiteX620" fmla="*/ 11670081 w 12192000"/>
              <a:gd name="connsiteY620" fmla="*/ 3728394 h 4454665"/>
              <a:gd name="connsiteX621" fmla="*/ 11673440 w 12192000"/>
              <a:gd name="connsiteY621" fmla="*/ 3738874 h 4454665"/>
              <a:gd name="connsiteX622" fmla="*/ 11676799 w 12192000"/>
              <a:gd name="connsiteY622" fmla="*/ 3745861 h 4454665"/>
              <a:gd name="connsiteX623" fmla="*/ 11663363 w 12192000"/>
              <a:gd name="connsiteY623" fmla="*/ 3745861 h 4454665"/>
              <a:gd name="connsiteX624" fmla="*/ 11666722 w 12192000"/>
              <a:gd name="connsiteY624" fmla="*/ 3738874 h 4454665"/>
              <a:gd name="connsiteX625" fmla="*/ 11670081 w 12192000"/>
              <a:gd name="connsiteY625" fmla="*/ 3728394 h 4454665"/>
              <a:gd name="connsiteX626" fmla="*/ 11578609 w 12192000"/>
              <a:gd name="connsiteY626" fmla="*/ 3727878 h 4454665"/>
              <a:gd name="connsiteX627" fmla="*/ 11561254 w 12192000"/>
              <a:gd name="connsiteY627" fmla="*/ 3745448 h 4454665"/>
              <a:gd name="connsiteX628" fmla="*/ 11561254 w 12192000"/>
              <a:gd name="connsiteY628" fmla="*/ 3748961 h 4454665"/>
              <a:gd name="connsiteX629" fmla="*/ 11582079 w 12192000"/>
              <a:gd name="connsiteY629" fmla="*/ 3766531 h 4454665"/>
              <a:gd name="connsiteX630" fmla="*/ 11602904 w 12192000"/>
              <a:gd name="connsiteY630" fmla="*/ 3745448 h 4454665"/>
              <a:gd name="connsiteX631" fmla="*/ 11578609 w 12192000"/>
              <a:gd name="connsiteY631" fmla="*/ 3727878 h 4454665"/>
              <a:gd name="connsiteX632" fmla="*/ 11708922 w 12192000"/>
              <a:gd name="connsiteY632" fmla="*/ 3724364 h 4454665"/>
              <a:gd name="connsiteX633" fmla="*/ 11705380 w 12192000"/>
              <a:gd name="connsiteY633" fmla="*/ 3742118 h 4454665"/>
              <a:gd name="connsiteX634" fmla="*/ 11698296 w 12192000"/>
              <a:gd name="connsiteY634" fmla="*/ 3763423 h 4454665"/>
              <a:gd name="connsiteX635" fmla="*/ 11708922 w 12192000"/>
              <a:gd name="connsiteY635" fmla="*/ 3766974 h 4454665"/>
              <a:gd name="connsiteX636" fmla="*/ 11712464 w 12192000"/>
              <a:gd name="connsiteY636" fmla="*/ 3752771 h 4454665"/>
              <a:gd name="connsiteX637" fmla="*/ 11719548 w 12192000"/>
              <a:gd name="connsiteY637" fmla="*/ 3752771 h 4454665"/>
              <a:gd name="connsiteX638" fmla="*/ 11723090 w 12192000"/>
              <a:gd name="connsiteY638" fmla="*/ 3770525 h 4454665"/>
              <a:gd name="connsiteX639" fmla="*/ 11730175 w 12192000"/>
              <a:gd name="connsiteY639" fmla="*/ 3774076 h 4454665"/>
              <a:gd name="connsiteX640" fmla="*/ 11726632 w 12192000"/>
              <a:gd name="connsiteY640" fmla="*/ 3756322 h 4454665"/>
              <a:gd name="connsiteX641" fmla="*/ 11737259 w 12192000"/>
              <a:gd name="connsiteY641" fmla="*/ 3742118 h 4454665"/>
              <a:gd name="connsiteX642" fmla="*/ 11730175 w 12192000"/>
              <a:gd name="connsiteY642" fmla="*/ 3731466 h 4454665"/>
              <a:gd name="connsiteX643" fmla="*/ 11708922 w 12192000"/>
              <a:gd name="connsiteY643" fmla="*/ 3724364 h 4454665"/>
              <a:gd name="connsiteX644" fmla="*/ 11666295 w 12192000"/>
              <a:gd name="connsiteY644" fmla="*/ 3717646 h 4454665"/>
              <a:gd name="connsiteX645" fmla="*/ 11659211 w 12192000"/>
              <a:gd name="connsiteY645" fmla="*/ 3738730 h 4454665"/>
              <a:gd name="connsiteX646" fmla="*/ 11648585 w 12192000"/>
              <a:gd name="connsiteY646" fmla="*/ 3759813 h 4454665"/>
              <a:gd name="connsiteX647" fmla="*/ 11655669 w 12192000"/>
              <a:gd name="connsiteY647" fmla="*/ 3759813 h 4454665"/>
              <a:gd name="connsiteX648" fmla="*/ 11659211 w 12192000"/>
              <a:gd name="connsiteY648" fmla="*/ 3752785 h 4454665"/>
              <a:gd name="connsiteX649" fmla="*/ 11676922 w 12192000"/>
              <a:gd name="connsiteY649" fmla="*/ 3752785 h 4454665"/>
              <a:gd name="connsiteX650" fmla="*/ 11680464 w 12192000"/>
              <a:gd name="connsiteY650" fmla="*/ 3759813 h 4454665"/>
              <a:gd name="connsiteX651" fmla="*/ 11687548 w 12192000"/>
              <a:gd name="connsiteY651" fmla="*/ 3763327 h 4454665"/>
              <a:gd name="connsiteX652" fmla="*/ 11680464 w 12192000"/>
              <a:gd name="connsiteY652" fmla="*/ 3738730 h 4454665"/>
              <a:gd name="connsiteX653" fmla="*/ 11676922 w 12192000"/>
              <a:gd name="connsiteY653" fmla="*/ 3717646 h 4454665"/>
              <a:gd name="connsiteX654" fmla="*/ 11666295 w 12192000"/>
              <a:gd name="connsiteY654" fmla="*/ 3717646 h 4454665"/>
              <a:gd name="connsiteX655" fmla="*/ 11645898 w 12192000"/>
              <a:gd name="connsiteY655" fmla="*/ 3717646 h 4454665"/>
              <a:gd name="connsiteX656" fmla="*/ 11606934 w 12192000"/>
              <a:gd name="connsiteY656" fmla="*/ 3721117 h 4454665"/>
              <a:gd name="connsiteX657" fmla="*/ 11606934 w 12192000"/>
              <a:gd name="connsiteY657" fmla="*/ 3728058 h 4454665"/>
              <a:gd name="connsiteX658" fmla="*/ 11621103 w 12192000"/>
              <a:gd name="connsiteY658" fmla="*/ 3724588 h 4454665"/>
              <a:gd name="connsiteX659" fmla="*/ 11624645 w 12192000"/>
              <a:gd name="connsiteY659" fmla="*/ 3759296 h 4454665"/>
              <a:gd name="connsiteX660" fmla="*/ 11635271 w 12192000"/>
              <a:gd name="connsiteY660" fmla="*/ 3759296 h 4454665"/>
              <a:gd name="connsiteX661" fmla="*/ 11631729 w 12192000"/>
              <a:gd name="connsiteY661" fmla="*/ 3724588 h 4454665"/>
              <a:gd name="connsiteX662" fmla="*/ 11645898 w 12192000"/>
              <a:gd name="connsiteY662" fmla="*/ 3724588 h 4454665"/>
              <a:gd name="connsiteX663" fmla="*/ 11645898 w 12192000"/>
              <a:gd name="connsiteY663" fmla="*/ 3717646 h 4454665"/>
              <a:gd name="connsiteX664" fmla="*/ 11196257 w 12192000"/>
              <a:gd name="connsiteY664" fmla="*/ 3717645 h 4454665"/>
              <a:gd name="connsiteX665" fmla="*/ 11221336 w 12192000"/>
              <a:gd name="connsiteY665" fmla="*/ 3752577 h 4454665"/>
              <a:gd name="connsiteX666" fmla="*/ 11167595 w 12192000"/>
              <a:gd name="connsiteY666" fmla="*/ 3752577 h 4454665"/>
              <a:gd name="connsiteX667" fmla="*/ 11196257 w 12192000"/>
              <a:gd name="connsiteY667" fmla="*/ 3717645 h 4454665"/>
              <a:gd name="connsiteX668" fmla="*/ 11648585 w 12192000"/>
              <a:gd name="connsiteY668" fmla="*/ 3710929 h 4454665"/>
              <a:gd name="connsiteX669" fmla="*/ 11813539 w 12192000"/>
              <a:gd name="connsiteY669" fmla="*/ 3766820 h 4454665"/>
              <a:gd name="connsiteX670" fmla="*/ 11817049 w 12192000"/>
              <a:gd name="connsiteY670" fmla="*/ 3780793 h 4454665"/>
              <a:gd name="connsiteX671" fmla="*/ 11788972 w 12192000"/>
              <a:gd name="connsiteY671" fmla="*/ 3812233 h 4454665"/>
              <a:gd name="connsiteX672" fmla="*/ 11774933 w 12192000"/>
              <a:gd name="connsiteY672" fmla="*/ 3812233 h 4454665"/>
              <a:gd name="connsiteX673" fmla="*/ 11648585 w 12192000"/>
              <a:gd name="connsiteY673" fmla="*/ 3766820 h 4454665"/>
              <a:gd name="connsiteX674" fmla="*/ 11522236 w 12192000"/>
              <a:gd name="connsiteY674" fmla="*/ 3812233 h 4454665"/>
              <a:gd name="connsiteX675" fmla="*/ 11508198 w 12192000"/>
              <a:gd name="connsiteY675" fmla="*/ 3812233 h 4454665"/>
              <a:gd name="connsiteX676" fmla="*/ 11480121 w 12192000"/>
              <a:gd name="connsiteY676" fmla="*/ 3780793 h 4454665"/>
              <a:gd name="connsiteX677" fmla="*/ 11483630 w 12192000"/>
              <a:gd name="connsiteY677" fmla="*/ 3766820 h 4454665"/>
              <a:gd name="connsiteX678" fmla="*/ 11648585 w 12192000"/>
              <a:gd name="connsiteY678" fmla="*/ 3710929 h 4454665"/>
              <a:gd name="connsiteX679" fmla="*/ 11196481 w 12192000"/>
              <a:gd name="connsiteY679" fmla="*/ 3710928 h 4454665"/>
              <a:gd name="connsiteX680" fmla="*/ 11158189 w 12192000"/>
              <a:gd name="connsiteY680" fmla="*/ 3759968 h 4454665"/>
              <a:gd name="connsiteX681" fmla="*/ 11199962 w 12192000"/>
              <a:gd name="connsiteY681" fmla="*/ 3809007 h 4454665"/>
              <a:gd name="connsiteX682" fmla="*/ 11227810 w 12192000"/>
              <a:gd name="connsiteY682" fmla="*/ 3802001 h 4454665"/>
              <a:gd name="connsiteX683" fmla="*/ 11227810 w 12192000"/>
              <a:gd name="connsiteY683" fmla="*/ 3791493 h 4454665"/>
              <a:gd name="connsiteX684" fmla="*/ 11199962 w 12192000"/>
              <a:gd name="connsiteY684" fmla="*/ 3798498 h 4454665"/>
              <a:gd name="connsiteX685" fmla="*/ 11168632 w 12192000"/>
              <a:gd name="connsiteY685" fmla="*/ 3763471 h 4454665"/>
              <a:gd name="connsiteX686" fmla="*/ 11234772 w 12192000"/>
              <a:gd name="connsiteY686" fmla="*/ 3763471 h 4454665"/>
              <a:gd name="connsiteX687" fmla="*/ 11234772 w 12192000"/>
              <a:gd name="connsiteY687" fmla="*/ 3756465 h 4454665"/>
              <a:gd name="connsiteX688" fmla="*/ 11196481 w 12192000"/>
              <a:gd name="connsiteY688" fmla="*/ 3710928 h 4454665"/>
              <a:gd name="connsiteX689" fmla="*/ 10947253 w 12192000"/>
              <a:gd name="connsiteY689" fmla="*/ 3674652 h 4454665"/>
              <a:gd name="connsiteX690" fmla="*/ 10947253 w 12192000"/>
              <a:gd name="connsiteY690" fmla="*/ 3685400 h 4454665"/>
              <a:gd name="connsiteX691" fmla="*/ 10986216 w 12192000"/>
              <a:gd name="connsiteY691" fmla="*/ 3685400 h 4454665"/>
              <a:gd name="connsiteX692" fmla="*/ 10986216 w 12192000"/>
              <a:gd name="connsiteY692" fmla="*/ 3804976 h 4454665"/>
              <a:gd name="connsiteX693" fmla="*/ 10999652 w 12192000"/>
              <a:gd name="connsiteY693" fmla="*/ 3804976 h 4454665"/>
              <a:gd name="connsiteX694" fmla="*/ 10999652 w 12192000"/>
              <a:gd name="connsiteY694" fmla="*/ 3685400 h 4454665"/>
              <a:gd name="connsiteX695" fmla="*/ 11038614 w 12192000"/>
              <a:gd name="connsiteY695" fmla="*/ 3685400 h 4454665"/>
              <a:gd name="connsiteX696" fmla="*/ 11038614 w 12192000"/>
              <a:gd name="connsiteY696" fmla="*/ 3674652 h 4454665"/>
              <a:gd name="connsiteX697" fmla="*/ 11060111 w 12192000"/>
              <a:gd name="connsiteY697" fmla="*/ 3663903 h 4454665"/>
              <a:gd name="connsiteX698" fmla="*/ 11060111 w 12192000"/>
              <a:gd name="connsiteY698" fmla="*/ 3804976 h 4454665"/>
              <a:gd name="connsiteX699" fmla="*/ 11070476 w 12192000"/>
              <a:gd name="connsiteY699" fmla="*/ 3804976 h 4454665"/>
              <a:gd name="connsiteX700" fmla="*/ 11070476 w 12192000"/>
              <a:gd name="connsiteY700" fmla="*/ 3755600 h 4454665"/>
              <a:gd name="connsiteX701" fmla="*/ 11098115 w 12192000"/>
              <a:gd name="connsiteY701" fmla="*/ 3716806 h 4454665"/>
              <a:gd name="connsiteX702" fmla="*/ 11118844 w 12192000"/>
              <a:gd name="connsiteY702" fmla="*/ 3748547 h 4454665"/>
              <a:gd name="connsiteX703" fmla="*/ 11118844 w 12192000"/>
              <a:gd name="connsiteY703" fmla="*/ 3804976 h 4454665"/>
              <a:gd name="connsiteX704" fmla="*/ 11132662 w 12192000"/>
              <a:gd name="connsiteY704" fmla="*/ 3804976 h 4454665"/>
              <a:gd name="connsiteX705" fmla="*/ 11132662 w 12192000"/>
              <a:gd name="connsiteY705" fmla="*/ 3748547 h 4454665"/>
              <a:gd name="connsiteX706" fmla="*/ 11101569 w 12192000"/>
              <a:gd name="connsiteY706" fmla="*/ 3709752 h 4454665"/>
              <a:gd name="connsiteX707" fmla="*/ 11070476 w 12192000"/>
              <a:gd name="connsiteY707" fmla="*/ 3727386 h 4454665"/>
              <a:gd name="connsiteX708" fmla="*/ 11070476 w 12192000"/>
              <a:gd name="connsiteY708" fmla="*/ 3663903 h 4454665"/>
              <a:gd name="connsiteX709" fmla="*/ 11060111 w 12192000"/>
              <a:gd name="connsiteY709" fmla="*/ 3663903 h 4454665"/>
              <a:gd name="connsiteX710" fmla="*/ 11638739 w 12192000"/>
              <a:gd name="connsiteY710" fmla="*/ 3639720 h 4454665"/>
              <a:gd name="connsiteX711" fmla="*/ 11624716 w 12192000"/>
              <a:gd name="connsiteY711" fmla="*/ 3692583 h 4454665"/>
              <a:gd name="connsiteX712" fmla="*/ 11600176 w 12192000"/>
              <a:gd name="connsiteY712" fmla="*/ 3696107 h 4454665"/>
              <a:gd name="connsiteX713" fmla="*/ 11575635 w 12192000"/>
              <a:gd name="connsiteY713" fmla="*/ 3650293 h 4454665"/>
              <a:gd name="connsiteX714" fmla="*/ 11572129 w 12192000"/>
              <a:gd name="connsiteY714" fmla="*/ 3650293 h 4454665"/>
              <a:gd name="connsiteX715" fmla="*/ 11551094 w 12192000"/>
              <a:gd name="connsiteY715" fmla="*/ 3653817 h 4454665"/>
              <a:gd name="connsiteX716" fmla="*/ 11551094 w 12192000"/>
              <a:gd name="connsiteY716" fmla="*/ 3657341 h 4454665"/>
              <a:gd name="connsiteX717" fmla="*/ 11547588 w 12192000"/>
              <a:gd name="connsiteY717" fmla="*/ 3682010 h 4454665"/>
              <a:gd name="connsiteX718" fmla="*/ 11551094 w 12192000"/>
              <a:gd name="connsiteY718" fmla="*/ 3710204 h 4454665"/>
              <a:gd name="connsiteX719" fmla="*/ 11530059 w 12192000"/>
              <a:gd name="connsiteY719" fmla="*/ 3717252 h 4454665"/>
              <a:gd name="connsiteX720" fmla="*/ 11491495 w 12192000"/>
              <a:gd name="connsiteY720" fmla="*/ 3682010 h 4454665"/>
              <a:gd name="connsiteX721" fmla="*/ 11470460 w 12192000"/>
              <a:gd name="connsiteY721" fmla="*/ 3692583 h 4454665"/>
              <a:gd name="connsiteX722" fmla="*/ 11484484 w 12192000"/>
              <a:gd name="connsiteY722" fmla="*/ 3745445 h 4454665"/>
              <a:gd name="connsiteX723" fmla="*/ 11466954 w 12192000"/>
              <a:gd name="connsiteY723" fmla="*/ 3756018 h 4454665"/>
              <a:gd name="connsiteX724" fmla="*/ 11421379 w 12192000"/>
              <a:gd name="connsiteY724" fmla="*/ 3731349 h 4454665"/>
              <a:gd name="connsiteX725" fmla="*/ 11403850 w 12192000"/>
              <a:gd name="connsiteY725" fmla="*/ 3745445 h 4454665"/>
              <a:gd name="connsiteX726" fmla="*/ 11403850 w 12192000"/>
              <a:gd name="connsiteY726" fmla="*/ 3748969 h 4454665"/>
              <a:gd name="connsiteX727" fmla="*/ 11431896 w 12192000"/>
              <a:gd name="connsiteY727" fmla="*/ 3794784 h 4454665"/>
              <a:gd name="connsiteX728" fmla="*/ 11417873 w 12192000"/>
              <a:gd name="connsiteY728" fmla="*/ 3812405 h 4454665"/>
              <a:gd name="connsiteX729" fmla="*/ 11365286 w 12192000"/>
              <a:gd name="connsiteY729" fmla="*/ 3798308 h 4454665"/>
              <a:gd name="connsiteX730" fmla="*/ 11354768 w 12192000"/>
              <a:gd name="connsiteY730" fmla="*/ 3819453 h 4454665"/>
              <a:gd name="connsiteX731" fmla="*/ 11389827 w 12192000"/>
              <a:gd name="connsiteY731" fmla="*/ 3858220 h 4454665"/>
              <a:gd name="connsiteX732" fmla="*/ 11382815 w 12192000"/>
              <a:gd name="connsiteY732" fmla="*/ 3879364 h 4454665"/>
              <a:gd name="connsiteX733" fmla="*/ 11330228 w 12192000"/>
              <a:gd name="connsiteY733" fmla="*/ 3879364 h 4454665"/>
              <a:gd name="connsiteX734" fmla="*/ 11323216 w 12192000"/>
              <a:gd name="connsiteY734" fmla="*/ 3900509 h 4454665"/>
              <a:gd name="connsiteX735" fmla="*/ 11368791 w 12192000"/>
              <a:gd name="connsiteY735" fmla="*/ 3928703 h 4454665"/>
              <a:gd name="connsiteX736" fmla="*/ 11365286 w 12192000"/>
              <a:gd name="connsiteY736" fmla="*/ 3949847 h 4454665"/>
              <a:gd name="connsiteX737" fmla="*/ 11316205 w 12192000"/>
              <a:gd name="connsiteY737" fmla="*/ 3963945 h 4454665"/>
              <a:gd name="connsiteX738" fmla="*/ 11312698 w 12192000"/>
              <a:gd name="connsiteY738" fmla="*/ 3963945 h 4454665"/>
              <a:gd name="connsiteX739" fmla="*/ 11312698 w 12192000"/>
              <a:gd name="connsiteY739" fmla="*/ 3978041 h 4454665"/>
              <a:gd name="connsiteX740" fmla="*/ 11312698 w 12192000"/>
              <a:gd name="connsiteY740" fmla="*/ 3988614 h 4454665"/>
              <a:gd name="connsiteX741" fmla="*/ 11316205 w 12192000"/>
              <a:gd name="connsiteY741" fmla="*/ 3988614 h 4454665"/>
              <a:gd name="connsiteX742" fmla="*/ 11365286 w 12192000"/>
              <a:gd name="connsiteY742" fmla="*/ 4002711 h 4454665"/>
              <a:gd name="connsiteX743" fmla="*/ 11368791 w 12192000"/>
              <a:gd name="connsiteY743" fmla="*/ 4023856 h 4454665"/>
              <a:gd name="connsiteX744" fmla="*/ 11323216 w 12192000"/>
              <a:gd name="connsiteY744" fmla="*/ 4052049 h 4454665"/>
              <a:gd name="connsiteX745" fmla="*/ 11323216 w 12192000"/>
              <a:gd name="connsiteY745" fmla="*/ 4055573 h 4454665"/>
              <a:gd name="connsiteX746" fmla="*/ 11330228 w 12192000"/>
              <a:gd name="connsiteY746" fmla="*/ 4076718 h 4454665"/>
              <a:gd name="connsiteX747" fmla="*/ 11382815 w 12192000"/>
              <a:gd name="connsiteY747" fmla="*/ 4076718 h 4454665"/>
              <a:gd name="connsiteX748" fmla="*/ 11393332 w 12192000"/>
              <a:gd name="connsiteY748" fmla="*/ 4097864 h 4454665"/>
              <a:gd name="connsiteX749" fmla="*/ 11354768 w 12192000"/>
              <a:gd name="connsiteY749" fmla="*/ 4133105 h 4454665"/>
              <a:gd name="connsiteX750" fmla="*/ 11354768 w 12192000"/>
              <a:gd name="connsiteY750" fmla="*/ 4136629 h 4454665"/>
              <a:gd name="connsiteX751" fmla="*/ 11365286 w 12192000"/>
              <a:gd name="connsiteY751" fmla="*/ 4154250 h 4454665"/>
              <a:gd name="connsiteX752" fmla="*/ 11417873 w 12192000"/>
              <a:gd name="connsiteY752" fmla="*/ 4140153 h 4454665"/>
              <a:gd name="connsiteX753" fmla="*/ 11431896 w 12192000"/>
              <a:gd name="connsiteY753" fmla="*/ 4161299 h 4454665"/>
              <a:gd name="connsiteX754" fmla="*/ 11403850 w 12192000"/>
              <a:gd name="connsiteY754" fmla="*/ 4207113 h 4454665"/>
              <a:gd name="connsiteX755" fmla="*/ 11421379 w 12192000"/>
              <a:gd name="connsiteY755" fmla="*/ 4221209 h 4454665"/>
              <a:gd name="connsiteX756" fmla="*/ 11466954 w 12192000"/>
              <a:gd name="connsiteY756" fmla="*/ 4196541 h 4454665"/>
              <a:gd name="connsiteX757" fmla="*/ 11484484 w 12192000"/>
              <a:gd name="connsiteY757" fmla="*/ 4210637 h 4454665"/>
              <a:gd name="connsiteX758" fmla="*/ 11473966 w 12192000"/>
              <a:gd name="connsiteY758" fmla="*/ 4259975 h 4454665"/>
              <a:gd name="connsiteX759" fmla="*/ 11473966 w 12192000"/>
              <a:gd name="connsiteY759" fmla="*/ 4263500 h 4454665"/>
              <a:gd name="connsiteX760" fmla="*/ 11491495 w 12192000"/>
              <a:gd name="connsiteY760" fmla="*/ 4274072 h 4454665"/>
              <a:gd name="connsiteX761" fmla="*/ 11495001 w 12192000"/>
              <a:gd name="connsiteY761" fmla="*/ 4274072 h 4454665"/>
              <a:gd name="connsiteX762" fmla="*/ 11530059 w 12192000"/>
              <a:gd name="connsiteY762" fmla="*/ 4235306 h 4454665"/>
              <a:gd name="connsiteX763" fmla="*/ 11551094 w 12192000"/>
              <a:gd name="connsiteY763" fmla="*/ 4245879 h 4454665"/>
              <a:gd name="connsiteX764" fmla="*/ 11547588 w 12192000"/>
              <a:gd name="connsiteY764" fmla="*/ 4270548 h 4454665"/>
              <a:gd name="connsiteX765" fmla="*/ 11551094 w 12192000"/>
              <a:gd name="connsiteY765" fmla="*/ 4298742 h 4454665"/>
              <a:gd name="connsiteX766" fmla="*/ 11572129 w 12192000"/>
              <a:gd name="connsiteY766" fmla="*/ 4305790 h 4454665"/>
              <a:gd name="connsiteX767" fmla="*/ 11575635 w 12192000"/>
              <a:gd name="connsiteY767" fmla="*/ 4305790 h 4454665"/>
              <a:gd name="connsiteX768" fmla="*/ 11600176 w 12192000"/>
              <a:gd name="connsiteY768" fmla="*/ 4259975 h 4454665"/>
              <a:gd name="connsiteX769" fmla="*/ 11624716 w 12192000"/>
              <a:gd name="connsiteY769" fmla="*/ 4259975 h 4454665"/>
              <a:gd name="connsiteX770" fmla="*/ 11638739 w 12192000"/>
              <a:gd name="connsiteY770" fmla="*/ 4312838 h 4454665"/>
              <a:gd name="connsiteX771" fmla="*/ 11659774 w 12192000"/>
              <a:gd name="connsiteY771" fmla="*/ 4312838 h 4454665"/>
              <a:gd name="connsiteX772" fmla="*/ 11663280 w 12192000"/>
              <a:gd name="connsiteY772" fmla="*/ 4312838 h 4454665"/>
              <a:gd name="connsiteX773" fmla="*/ 11677303 w 12192000"/>
              <a:gd name="connsiteY773" fmla="*/ 4259975 h 4454665"/>
              <a:gd name="connsiteX774" fmla="*/ 11698339 w 12192000"/>
              <a:gd name="connsiteY774" fmla="*/ 4259975 h 4454665"/>
              <a:gd name="connsiteX775" fmla="*/ 11722879 w 12192000"/>
              <a:gd name="connsiteY775" fmla="*/ 4305790 h 4454665"/>
              <a:gd name="connsiteX776" fmla="*/ 11726385 w 12192000"/>
              <a:gd name="connsiteY776" fmla="*/ 4305790 h 4454665"/>
              <a:gd name="connsiteX777" fmla="*/ 11747420 w 12192000"/>
              <a:gd name="connsiteY777" fmla="*/ 4298742 h 4454665"/>
              <a:gd name="connsiteX778" fmla="*/ 11750925 w 12192000"/>
              <a:gd name="connsiteY778" fmla="*/ 4270548 h 4454665"/>
              <a:gd name="connsiteX779" fmla="*/ 11747420 w 12192000"/>
              <a:gd name="connsiteY779" fmla="*/ 4245879 h 4454665"/>
              <a:gd name="connsiteX780" fmla="*/ 11768454 w 12192000"/>
              <a:gd name="connsiteY780" fmla="*/ 4235306 h 4454665"/>
              <a:gd name="connsiteX781" fmla="*/ 11807019 w 12192000"/>
              <a:gd name="connsiteY781" fmla="*/ 4274072 h 4454665"/>
              <a:gd name="connsiteX782" fmla="*/ 11824547 w 12192000"/>
              <a:gd name="connsiteY782" fmla="*/ 4263500 h 4454665"/>
              <a:gd name="connsiteX783" fmla="*/ 11828054 w 12192000"/>
              <a:gd name="connsiteY783" fmla="*/ 4263500 h 4454665"/>
              <a:gd name="connsiteX784" fmla="*/ 11828054 w 12192000"/>
              <a:gd name="connsiteY784" fmla="*/ 4259975 h 4454665"/>
              <a:gd name="connsiteX785" fmla="*/ 11814030 w 12192000"/>
              <a:gd name="connsiteY785" fmla="*/ 4210637 h 4454665"/>
              <a:gd name="connsiteX786" fmla="*/ 11831559 w 12192000"/>
              <a:gd name="connsiteY786" fmla="*/ 4196541 h 4454665"/>
              <a:gd name="connsiteX787" fmla="*/ 11877135 w 12192000"/>
              <a:gd name="connsiteY787" fmla="*/ 4221209 h 4454665"/>
              <a:gd name="connsiteX788" fmla="*/ 11894664 w 12192000"/>
              <a:gd name="connsiteY788" fmla="*/ 4207113 h 4454665"/>
              <a:gd name="connsiteX789" fmla="*/ 11894664 w 12192000"/>
              <a:gd name="connsiteY789" fmla="*/ 4203589 h 4454665"/>
              <a:gd name="connsiteX790" fmla="*/ 11866617 w 12192000"/>
              <a:gd name="connsiteY790" fmla="*/ 4157774 h 4454665"/>
              <a:gd name="connsiteX791" fmla="*/ 11880641 w 12192000"/>
              <a:gd name="connsiteY791" fmla="*/ 4140153 h 4454665"/>
              <a:gd name="connsiteX792" fmla="*/ 11933228 w 12192000"/>
              <a:gd name="connsiteY792" fmla="*/ 4154250 h 4454665"/>
              <a:gd name="connsiteX793" fmla="*/ 11943746 w 12192000"/>
              <a:gd name="connsiteY793" fmla="*/ 4136629 h 4454665"/>
              <a:gd name="connsiteX794" fmla="*/ 11943746 w 12192000"/>
              <a:gd name="connsiteY794" fmla="*/ 4133105 h 4454665"/>
              <a:gd name="connsiteX795" fmla="*/ 11908688 w 12192000"/>
              <a:gd name="connsiteY795" fmla="*/ 4094339 h 4454665"/>
              <a:gd name="connsiteX796" fmla="*/ 11915699 w 12192000"/>
              <a:gd name="connsiteY796" fmla="*/ 4076718 h 4454665"/>
              <a:gd name="connsiteX797" fmla="*/ 11968286 w 12192000"/>
              <a:gd name="connsiteY797" fmla="*/ 4076718 h 4454665"/>
              <a:gd name="connsiteX798" fmla="*/ 11968286 w 12192000"/>
              <a:gd name="connsiteY798" fmla="*/ 4073194 h 4454665"/>
              <a:gd name="connsiteX799" fmla="*/ 11975298 w 12192000"/>
              <a:gd name="connsiteY799" fmla="*/ 4052049 h 4454665"/>
              <a:gd name="connsiteX800" fmla="*/ 11929722 w 12192000"/>
              <a:gd name="connsiteY800" fmla="*/ 4023856 h 4454665"/>
              <a:gd name="connsiteX801" fmla="*/ 11933228 w 12192000"/>
              <a:gd name="connsiteY801" fmla="*/ 4002711 h 4454665"/>
              <a:gd name="connsiteX802" fmla="*/ 11982310 w 12192000"/>
              <a:gd name="connsiteY802" fmla="*/ 3988614 h 4454665"/>
              <a:gd name="connsiteX803" fmla="*/ 11985815 w 12192000"/>
              <a:gd name="connsiteY803" fmla="*/ 3978041 h 4454665"/>
              <a:gd name="connsiteX804" fmla="*/ 11982310 w 12192000"/>
              <a:gd name="connsiteY804" fmla="*/ 3967469 h 4454665"/>
              <a:gd name="connsiteX805" fmla="*/ 11982310 w 12192000"/>
              <a:gd name="connsiteY805" fmla="*/ 3963945 h 4454665"/>
              <a:gd name="connsiteX806" fmla="*/ 11933228 w 12192000"/>
              <a:gd name="connsiteY806" fmla="*/ 3949847 h 4454665"/>
              <a:gd name="connsiteX807" fmla="*/ 11929722 w 12192000"/>
              <a:gd name="connsiteY807" fmla="*/ 3928703 h 4454665"/>
              <a:gd name="connsiteX808" fmla="*/ 11975298 w 12192000"/>
              <a:gd name="connsiteY808" fmla="*/ 3904034 h 4454665"/>
              <a:gd name="connsiteX809" fmla="*/ 11975298 w 12192000"/>
              <a:gd name="connsiteY809" fmla="*/ 3900509 h 4454665"/>
              <a:gd name="connsiteX810" fmla="*/ 11968286 w 12192000"/>
              <a:gd name="connsiteY810" fmla="*/ 3879364 h 4454665"/>
              <a:gd name="connsiteX811" fmla="*/ 11915699 w 12192000"/>
              <a:gd name="connsiteY811" fmla="*/ 3879364 h 4454665"/>
              <a:gd name="connsiteX812" fmla="*/ 11908688 w 12192000"/>
              <a:gd name="connsiteY812" fmla="*/ 3858220 h 4454665"/>
              <a:gd name="connsiteX813" fmla="*/ 11943746 w 12192000"/>
              <a:gd name="connsiteY813" fmla="*/ 3819453 h 4454665"/>
              <a:gd name="connsiteX814" fmla="*/ 11933228 w 12192000"/>
              <a:gd name="connsiteY814" fmla="*/ 3801832 h 4454665"/>
              <a:gd name="connsiteX815" fmla="*/ 11933228 w 12192000"/>
              <a:gd name="connsiteY815" fmla="*/ 3798308 h 4454665"/>
              <a:gd name="connsiteX816" fmla="*/ 11880641 w 12192000"/>
              <a:gd name="connsiteY816" fmla="*/ 3812405 h 4454665"/>
              <a:gd name="connsiteX817" fmla="*/ 11866617 w 12192000"/>
              <a:gd name="connsiteY817" fmla="*/ 3794784 h 4454665"/>
              <a:gd name="connsiteX818" fmla="*/ 11894664 w 12192000"/>
              <a:gd name="connsiteY818" fmla="*/ 3748969 h 4454665"/>
              <a:gd name="connsiteX819" fmla="*/ 11877135 w 12192000"/>
              <a:gd name="connsiteY819" fmla="*/ 3731349 h 4454665"/>
              <a:gd name="connsiteX820" fmla="*/ 11831559 w 12192000"/>
              <a:gd name="connsiteY820" fmla="*/ 3759543 h 4454665"/>
              <a:gd name="connsiteX821" fmla="*/ 11814030 w 12192000"/>
              <a:gd name="connsiteY821" fmla="*/ 3745445 h 4454665"/>
              <a:gd name="connsiteX822" fmla="*/ 11828054 w 12192000"/>
              <a:gd name="connsiteY822" fmla="*/ 3692583 h 4454665"/>
              <a:gd name="connsiteX823" fmla="*/ 11807019 w 12192000"/>
              <a:gd name="connsiteY823" fmla="*/ 3682010 h 4454665"/>
              <a:gd name="connsiteX824" fmla="*/ 11768454 w 12192000"/>
              <a:gd name="connsiteY824" fmla="*/ 3717252 h 4454665"/>
              <a:gd name="connsiteX825" fmla="*/ 11747420 w 12192000"/>
              <a:gd name="connsiteY825" fmla="*/ 3710204 h 4454665"/>
              <a:gd name="connsiteX826" fmla="*/ 11750925 w 12192000"/>
              <a:gd name="connsiteY826" fmla="*/ 3682010 h 4454665"/>
              <a:gd name="connsiteX827" fmla="*/ 11747420 w 12192000"/>
              <a:gd name="connsiteY827" fmla="*/ 3657341 h 4454665"/>
              <a:gd name="connsiteX828" fmla="*/ 11747420 w 12192000"/>
              <a:gd name="connsiteY828" fmla="*/ 3653817 h 4454665"/>
              <a:gd name="connsiteX829" fmla="*/ 11726385 w 12192000"/>
              <a:gd name="connsiteY829" fmla="*/ 3650293 h 4454665"/>
              <a:gd name="connsiteX830" fmla="*/ 11722879 w 12192000"/>
              <a:gd name="connsiteY830" fmla="*/ 3650293 h 4454665"/>
              <a:gd name="connsiteX831" fmla="*/ 11698339 w 12192000"/>
              <a:gd name="connsiteY831" fmla="*/ 3696107 h 4454665"/>
              <a:gd name="connsiteX832" fmla="*/ 11673798 w 12192000"/>
              <a:gd name="connsiteY832" fmla="*/ 3692583 h 4454665"/>
              <a:gd name="connsiteX833" fmla="*/ 11659774 w 12192000"/>
              <a:gd name="connsiteY833" fmla="*/ 3639720 h 4454665"/>
              <a:gd name="connsiteX834" fmla="*/ 11638739 w 12192000"/>
              <a:gd name="connsiteY834" fmla="*/ 3639720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0"/>
                </a:moveTo>
                <a:lnTo>
                  <a:pt x="11952788" y="4274240"/>
                </a:lnTo>
                <a:cubicBezTo>
                  <a:pt x="11955414" y="4274240"/>
                  <a:pt x="11957212" y="4274432"/>
                  <a:pt x="11958183" y="4274815"/>
                </a:cubicBezTo>
                <a:cubicBezTo>
                  <a:pt x="11959154" y="4275198"/>
                  <a:pt x="11959913" y="4275779"/>
                  <a:pt x="11960461" y="4276558"/>
                </a:cubicBezTo>
                <a:cubicBezTo>
                  <a:pt x="11961008" y="4277338"/>
                  <a:pt x="11961281" y="4278221"/>
                  <a:pt x="11961281" y="4279205"/>
                </a:cubicBezTo>
                <a:cubicBezTo>
                  <a:pt x="11961281" y="4280737"/>
                  <a:pt x="11960713" y="4281967"/>
                  <a:pt x="11959578" y="4282897"/>
                </a:cubicBezTo>
                <a:cubicBezTo>
                  <a:pt x="11958443" y="4283828"/>
                  <a:pt x="11956316" y="4284292"/>
                  <a:pt x="11953198" y="4284292"/>
                </a:cubicBezTo>
                <a:lnTo>
                  <a:pt x="11946675" y="4284292"/>
                </a:lnTo>
                <a:close/>
                <a:moveTo>
                  <a:pt x="11941300" y="4269728"/>
                </a:moveTo>
                <a:lnTo>
                  <a:pt x="11941300" y="4303042"/>
                </a:lnTo>
                <a:lnTo>
                  <a:pt x="11946675" y="4303042"/>
                </a:lnTo>
                <a:lnTo>
                  <a:pt x="11946675" y="4288888"/>
                </a:lnTo>
                <a:lnTo>
                  <a:pt x="11949834" y="4288888"/>
                </a:lnTo>
                <a:cubicBezTo>
                  <a:pt x="11951722" y="4288888"/>
                  <a:pt x="11953158" y="4289270"/>
                  <a:pt x="11954142" y="4290036"/>
                </a:cubicBezTo>
                <a:cubicBezTo>
                  <a:pt x="11955564" y="4291075"/>
                  <a:pt x="11957438" y="4293660"/>
                  <a:pt x="11959762" y="4297790"/>
                </a:cubicBezTo>
                <a:lnTo>
                  <a:pt x="11962717" y="4303042"/>
                </a:lnTo>
                <a:lnTo>
                  <a:pt x="11969281" y="4303042"/>
                </a:lnTo>
                <a:lnTo>
                  <a:pt x="11965220" y="4296518"/>
                </a:lnTo>
                <a:cubicBezTo>
                  <a:pt x="11963277" y="4293427"/>
                  <a:pt x="11961636" y="4291226"/>
                  <a:pt x="11960296" y="4289913"/>
                </a:cubicBezTo>
                <a:cubicBezTo>
                  <a:pt x="11959585" y="4289230"/>
                  <a:pt x="11958641" y="4288641"/>
                  <a:pt x="11957466" y="4288149"/>
                </a:cubicBezTo>
                <a:cubicBezTo>
                  <a:pt x="11960337" y="4287930"/>
                  <a:pt x="11962642" y="4286918"/>
                  <a:pt x="11964378" y="4285113"/>
                </a:cubicBezTo>
                <a:cubicBezTo>
                  <a:pt x="11966115" y="4283308"/>
                  <a:pt x="11966983" y="4281188"/>
                  <a:pt x="11966983" y="4278754"/>
                </a:cubicBezTo>
                <a:cubicBezTo>
                  <a:pt x="11966983" y="4277031"/>
                  <a:pt x="11966464" y="4275403"/>
                  <a:pt x="11965424" y="4273871"/>
                </a:cubicBezTo>
                <a:cubicBezTo>
                  <a:pt x="11964385" y="4272339"/>
                  <a:pt x="11962990" y="4271266"/>
                  <a:pt x="11961239" y="4270651"/>
                </a:cubicBezTo>
                <a:cubicBezTo>
                  <a:pt x="11959489" y="4270035"/>
                  <a:pt x="11956658" y="4269728"/>
                  <a:pt x="11952747" y="4269728"/>
                </a:cubicBezTo>
                <a:close/>
                <a:moveTo>
                  <a:pt x="10902089" y="4267157"/>
                </a:moveTo>
                <a:cubicBezTo>
                  <a:pt x="10902089" y="4267157"/>
                  <a:pt x="10902089" y="4267157"/>
                  <a:pt x="10905603" y="4267157"/>
                </a:cubicBezTo>
                <a:lnTo>
                  <a:pt x="10905603" y="4270698"/>
                </a:lnTo>
                <a:cubicBezTo>
                  <a:pt x="10905603" y="4281325"/>
                  <a:pt x="10905603" y="4306120"/>
                  <a:pt x="10877492" y="4306120"/>
                </a:cubicBezTo>
                <a:cubicBezTo>
                  <a:pt x="10866950" y="4306120"/>
                  <a:pt x="10859922" y="4302578"/>
                  <a:pt x="10859922" y="4288410"/>
                </a:cubicBezTo>
                <a:cubicBezTo>
                  <a:pt x="10859922" y="4267157"/>
                  <a:pt x="10884520" y="4267157"/>
                  <a:pt x="10902089" y="4267157"/>
                </a:cubicBezTo>
                <a:close/>
                <a:moveTo>
                  <a:pt x="11954881" y="4260086"/>
                </a:moveTo>
                <a:cubicBezTo>
                  <a:pt x="11959202" y="4260086"/>
                  <a:pt x="11963428" y="4261201"/>
                  <a:pt x="11967558" y="4263430"/>
                </a:cubicBezTo>
                <a:cubicBezTo>
                  <a:pt x="11971688" y="4265659"/>
                  <a:pt x="11974909" y="4268846"/>
                  <a:pt x="11977220" y="4272989"/>
                </a:cubicBezTo>
                <a:cubicBezTo>
                  <a:pt x="11979531" y="4277133"/>
                  <a:pt x="11980687" y="4281448"/>
                  <a:pt x="11980687" y="4285933"/>
                </a:cubicBezTo>
                <a:cubicBezTo>
                  <a:pt x="11980687" y="4290392"/>
                  <a:pt x="11979552" y="4294666"/>
                  <a:pt x="11977282" y="4298754"/>
                </a:cubicBezTo>
                <a:cubicBezTo>
                  <a:pt x="11975012" y="4302844"/>
                  <a:pt x="11971825" y="4306030"/>
                  <a:pt x="11967722" y="4308314"/>
                </a:cubicBezTo>
                <a:cubicBezTo>
                  <a:pt x="11963619" y="4310598"/>
                  <a:pt x="11959339" y="4311740"/>
                  <a:pt x="11954881" y="4311740"/>
                </a:cubicBezTo>
                <a:cubicBezTo>
                  <a:pt x="11950422" y="4311740"/>
                  <a:pt x="11946142" y="4310598"/>
                  <a:pt x="11942039" y="4308314"/>
                </a:cubicBezTo>
                <a:cubicBezTo>
                  <a:pt x="11937936" y="4306030"/>
                  <a:pt x="11934742" y="4302844"/>
                  <a:pt x="11932459" y="4298754"/>
                </a:cubicBezTo>
                <a:cubicBezTo>
                  <a:pt x="11930175" y="4294666"/>
                  <a:pt x="11929033" y="4290392"/>
                  <a:pt x="11929033" y="4285933"/>
                </a:cubicBezTo>
                <a:cubicBezTo>
                  <a:pt x="11929033" y="4281448"/>
                  <a:pt x="11930195" y="4277133"/>
                  <a:pt x="11932521" y="4272989"/>
                </a:cubicBezTo>
                <a:cubicBezTo>
                  <a:pt x="11934846" y="4268846"/>
                  <a:pt x="11938066" y="4265659"/>
                  <a:pt x="11942183" y="4263430"/>
                </a:cubicBezTo>
                <a:cubicBezTo>
                  <a:pt x="11946299" y="4261201"/>
                  <a:pt x="11950532" y="4260086"/>
                  <a:pt x="11954881" y="4260086"/>
                </a:cubicBezTo>
                <a:close/>
                <a:moveTo>
                  <a:pt x="11954881" y="4254958"/>
                </a:moveTo>
                <a:cubicBezTo>
                  <a:pt x="11949684" y="4254958"/>
                  <a:pt x="11944610" y="4256291"/>
                  <a:pt x="11939660" y="4258958"/>
                </a:cubicBezTo>
                <a:cubicBezTo>
                  <a:pt x="11934709" y="4261624"/>
                  <a:pt x="11930845" y="4265440"/>
                  <a:pt x="11928069" y="4270405"/>
                </a:cubicBezTo>
                <a:cubicBezTo>
                  <a:pt x="11925293" y="4275368"/>
                  <a:pt x="11923904" y="4280545"/>
                  <a:pt x="11923904" y="4285933"/>
                </a:cubicBezTo>
                <a:cubicBezTo>
                  <a:pt x="11923904" y="4291267"/>
                  <a:pt x="11925272" y="4296396"/>
                  <a:pt x="11928007" y="4301319"/>
                </a:cubicBezTo>
                <a:cubicBezTo>
                  <a:pt x="11930743" y="4306242"/>
                  <a:pt x="11934565" y="4310065"/>
                  <a:pt x="11939474" y="4312786"/>
                </a:cubicBezTo>
                <a:cubicBezTo>
                  <a:pt x="11944385" y="4315507"/>
                  <a:pt x="11949519" y="4316868"/>
                  <a:pt x="11954881" y="4316868"/>
                </a:cubicBezTo>
                <a:cubicBezTo>
                  <a:pt x="11960242" y="4316868"/>
                  <a:pt x="11965376" y="4315507"/>
                  <a:pt x="11970287" y="4312786"/>
                </a:cubicBezTo>
                <a:cubicBezTo>
                  <a:pt x="11975196" y="4310065"/>
                  <a:pt x="11979011" y="4306242"/>
                  <a:pt x="11981733" y="4301319"/>
                </a:cubicBezTo>
                <a:cubicBezTo>
                  <a:pt x="11984454" y="4296396"/>
                  <a:pt x="11985815" y="4291267"/>
                  <a:pt x="11985815" y="4285933"/>
                </a:cubicBezTo>
                <a:cubicBezTo>
                  <a:pt x="11985815" y="4280545"/>
                  <a:pt x="11984434" y="4275368"/>
                  <a:pt x="11981671" y="4270405"/>
                </a:cubicBezTo>
                <a:cubicBezTo>
                  <a:pt x="11978909" y="4265440"/>
                  <a:pt x="11975052" y="4261624"/>
                  <a:pt x="11970101" y="4258958"/>
                </a:cubicBezTo>
                <a:cubicBezTo>
                  <a:pt x="11965151" y="4256291"/>
                  <a:pt x="11960077" y="4254958"/>
                  <a:pt x="11954881" y="4254958"/>
                </a:cubicBezTo>
                <a:close/>
                <a:moveTo>
                  <a:pt x="11091685" y="4225506"/>
                </a:moveTo>
                <a:cubicBezTo>
                  <a:pt x="11109123" y="4225506"/>
                  <a:pt x="11123259" y="4243552"/>
                  <a:pt x="11123259" y="4265813"/>
                </a:cubicBezTo>
                <a:cubicBezTo>
                  <a:pt x="11123259" y="4288074"/>
                  <a:pt x="11109123" y="4306119"/>
                  <a:pt x="11091685" y="4306119"/>
                </a:cubicBezTo>
                <a:cubicBezTo>
                  <a:pt x="11074247" y="4306119"/>
                  <a:pt x="11060111" y="4288074"/>
                  <a:pt x="11060111" y="4265813"/>
                </a:cubicBezTo>
                <a:cubicBezTo>
                  <a:pt x="11060111" y="4243552"/>
                  <a:pt x="11074247" y="4225506"/>
                  <a:pt x="11091685" y="4225506"/>
                </a:cubicBezTo>
                <a:close/>
                <a:moveTo>
                  <a:pt x="10781998" y="4225506"/>
                </a:moveTo>
                <a:cubicBezTo>
                  <a:pt x="10797580" y="4225506"/>
                  <a:pt x="10810212" y="4243552"/>
                  <a:pt x="10810212" y="4265813"/>
                </a:cubicBezTo>
                <a:cubicBezTo>
                  <a:pt x="10810212" y="4288074"/>
                  <a:pt x="10797580" y="4306119"/>
                  <a:pt x="10781998" y="4306119"/>
                </a:cubicBezTo>
                <a:cubicBezTo>
                  <a:pt x="10766415" y="4306119"/>
                  <a:pt x="10753783" y="4288074"/>
                  <a:pt x="10753783" y="4265813"/>
                </a:cubicBezTo>
                <a:cubicBezTo>
                  <a:pt x="10753783" y="4243552"/>
                  <a:pt x="10766415" y="4225506"/>
                  <a:pt x="10781998" y="4225506"/>
                </a:cubicBezTo>
                <a:close/>
                <a:moveTo>
                  <a:pt x="10469622" y="4225506"/>
                </a:moveTo>
                <a:cubicBezTo>
                  <a:pt x="10487060" y="4225506"/>
                  <a:pt x="10501196" y="4243552"/>
                  <a:pt x="10501196" y="4265813"/>
                </a:cubicBezTo>
                <a:cubicBezTo>
                  <a:pt x="10501196" y="4288074"/>
                  <a:pt x="10487060" y="4306119"/>
                  <a:pt x="10469622" y="4306119"/>
                </a:cubicBezTo>
                <a:cubicBezTo>
                  <a:pt x="10452185" y="4306119"/>
                  <a:pt x="10438048" y="4288074"/>
                  <a:pt x="10438048" y="4265813"/>
                </a:cubicBezTo>
                <a:cubicBezTo>
                  <a:pt x="10438048" y="4243552"/>
                  <a:pt x="10452185" y="4225506"/>
                  <a:pt x="10469622" y="4225506"/>
                </a:cubicBezTo>
                <a:close/>
                <a:moveTo>
                  <a:pt x="11014562" y="4220259"/>
                </a:moveTo>
                <a:lnTo>
                  <a:pt x="11014562" y="4316219"/>
                </a:lnTo>
                <a:lnTo>
                  <a:pt x="11026851" y="4316219"/>
                </a:lnTo>
                <a:lnTo>
                  <a:pt x="11026851" y="4220259"/>
                </a:lnTo>
                <a:close/>
                <a:moveTo>
                  <a:pt x="11158189" y="4218789"/>
                </a:moveTo>
                <a:cubicBezTo>
                  <a:pt x="11158189" y="4225755"/>
                  <a:pt x="11158189" y="4236205"/>
                  <a:pt x="11158189" y="4243172"/>
                </a:cubicBezTo>
                <a:lnTo>
                  <a:pt x="11158189" y="4312837"/>
                </a:lnTo>
                <a:cubicBezTo>
                  <a:pt x="11158189" y="4312837"/>
                  <a:pt x="11158189" y="4312837"/>
                  <a:pt x="11172009" y="4312837"/>
                </a:cubicBezTo>
                <a:cubicBezTo>
                  <a:pt x="11172009" y="4312837"/>
                  <a:pt x="11172009" y="4312837"/>
                  <a:pt x="11172009" y="4260588"/>
                </a:cubicBezTo>
                <a:cubicBezTo>
                  <a:pt x="11172009" y="4246655"/>
                  <a:pt x="11178918" y="4225755"/>
                  <a:pt x="11199648" y="4225755"/>
                </a:cubicBezTo>
                <a:cubicBezTo>
                  <a:pt x="11213466" y="4225755"/>
                  <a:pt x="11220377" y="4239688"/>
                  <a:pt x="11220377" y="4257105"/>
                </a:cubicBezTo>
                <a:cubicBezTo>
                  <a:pt x="11220377" y="4257105"/>
                  <a:pt x="11220377" y="4257105"/>
                  <a:pt x="11220377" y="4312837"/>
                </a:cubicBezTo>
                <a:cubicBezTo>
                  <a:pt x="11220377" y="4312837"/>
                  <a:pt x="11220377" y="4312837"/>
                  <a:pt x="11230741" y="4312837"/>
                </a:cubicBezTo>
                <a:cubicBezTo>
                  <a:pt x="11230741" y="4312837"/>
                  <a:pt x="11230741" y="4312837"/>
                  <a:pt x="11230741" y="4253621"/>
                </a:cubicBezTo>
                <a:cubicBezTo>
                  <a:pt x="11230741" y="4232722"/>
                  <a:pt x="11223831" y="4218789"/>
                  <a:pt x="11199648" y="4218789"/>
                </a:cubicBezTo>
                <a:cubicBezTo>
                  <a:pt x="11182373" y="4218789"/>
                  <a:pt x="11175464" y="4229238"/>
                  <a:pt x="11168554" y="4236205"/>
                </a:cubicBezTo>
                <a:cubicBezTo>
                  <a:pt x="11168554" y="4236205"/>
                  <a:pt x="11168554" y="4236205"/>
                  <a:pt x="11168554" y="4218789"/>
                </a:cubicBezTo>
                <a:cubicBezTo>
                  <a:pt x="11168554" y="4218789"/>
                  <a:pt x="11168554" y="4218789"/>
                  <a:pt x="11158189" y="4218789"/>
                </a:cubicBezTo>
                <a:close/>
                <a:moveTo>
                  <a:pt x="11088997" y="4218789"/>
                </a:moveTo>
                <a:cubicBezTo>
                  <a:pt x="11064881" y="4218789"/>
                  <a:pt x="11045332" y="4240744"/>
                  <a:pt x="11045332" y="4267829"/>
                </a:cubicBezTo>
                <a:cubicBezTo>
                  <a:pt x="11045332" y="4294913"/>
                  <a:pt x="11064881" y="4316868"/>
                  <a:pt x="11088997" y="4316868"/>
                </a:cubicBezTo>
                <a:cubicBezTo>
                  <a:pt x="11113113" y="4316868"/>
                  <a:pt x="11132662" y="4294913"/>
                  <a:pt x="11132662" y="4267829"/>
                </a:cubicBezTo>
                <a:cubicBezTo>
                  <a:pt x="11132662" y="4240744"/>
                  <a:pt x="11113113" y="4218789"/>
                  <a:pt x="11088997" y="4218789"/>
                </a:cubicBezTo>
                <a:close/>
                <a:moveTo>
                  <a:pt x="10883851" y="4218789"/>
                </a:moveTo>
                <a:cubicBezTo>
                  <a:pt x="10876813" y="4218789"/>
                  <a:pt x="10862738" y="4218789"/>
                  <a:pt x="10855700" y="4222292"/>
                </a:cubicBezTo>
                <a:cubicBezTo>
                  <a:pt x="10855700" y="4222292"/>
                  <a:pt x="10855700" y="4222292"/>
                  <a:pt x="10855700" y="4236303"/>
                </a:cubicBezTo>
                <a:cubicBezTo>
                  <a:pt x="10866257" y="4229298"/>
                  <a:pt x="10873294" y="4225795"/>
                  <a:pt x="10883851" y="4225795"/>
                </a:cubicBezTo>
                <a:cubicBezTo>
                  <a:pt x="10901445" y="4225795"/>
                  <a:pt x="10904964" y="4236303"/>
                  <a:pt x="10904964" y="4250315"/>
                </a:cubicBezTo>
                <a:cubicBezTo>
                  <a:pt x="10904964" y="4250315"/>
                  <a:pt x="10904964" y="4250315"/>
                  <a:pt x="10904964" y="4257320"/>
                </a:cubicBezTo>
                <a:cubicBezTo>
                  <a:pt x="10880332" y="4257320"/>
                  <a:pt x="10845144" y="4257320"/>
                  <a:pt x="10845144" y="4288845"/>
                </a:cubicBezTo>
                <a:cubicBezTo>
                  <a:pt x="10845144" y="4299354"/>
                  <a:pt x="10848663" y="4316868"/>
                  <a:pt x="10876813" y="4316868"/>
                </a:cubicBezTo>
                <a:cubicBezTo>
                  <a:pt x="10887370" y="4316868"/>
                  <a:pt x="10901445" y="4309862"/>
                  <a:pt x="10904964" y="4299354"/>
                </a:cubicBezTo>
                <a:cubicBezTo>
                  <a:pt x="10904964" y="4299354"/>
                  <a:pt x="10904964" y="4299354"/>
                  <a:pt x="10908483" y="4299354"/>
                </a:cubicBezTo>
                <a:lnTo>
                  <a:pt x="10908483" y="4313365"/>
                </a:lnTo>
                <a:cubicBezTo>
                  <a:pt x="10908483" y="4313365"/>
                  <a:pt x="10908483" y="4313365"/>
                  <a:pt x="10919039" y="4313365"/>
                </a:cubicBezTo>
                <a:cubicBezTo>
                  <a:pt x="10919039" y="4309862"/>
                  <a:pt x="10919039" y="4302857"/>
                  <a:pt x="10919039" y="4295851"/>
                </a:cubicBezTo>
                <a:cubicBezTo>
                  <a:pt x="10919039" y="4295851"/>
                  <a:pt x="10919039" y="4295851"/>
                  <a:pt x="10919039" y="4253818"/>
                </a:cubicBezTo>
                <a:cubicBezTo>
                  <a:pt x="10919039" y="4229298"/>
                  <a:pt x="10908483" y="4218789"/>
                  <a:pt x="10883851" y="4218789"/>
                </a:cubicBezTo>
                <a:close/>
                <a:moveTo>
                  <a:pt x="10642268" y="4218789"/>
                </a:moveTo>
                <a:cubicBezTo>
                  <a:pt x="10642268" y="4225755"/>
                  <a:pt x="10642268" y="4236205"/>
                  <a:pt x="10642268" y="4243172"/>
                </a:cubicBezTo>
                <a:lnTo>
                  <a:pt x="10642268" y="4312837"/>
                </a:lnTo>
                <a:cubicBezTo>
                  <a:pt x="10642268" y="4312837"/>
                  <a:pt x="10642268" y="4312837"/>
                  <a:pt x="10656343" y="4312837"/>
                </a:cubicBezTo>
                <a:cubicBezTo>
                  <a:pt x="10656343" y="4312837"/>
                  <a:pt x="10656343" y="4312837"/>
                  <a:pt x="10656343" y="4260588"/>
                </a:cubicBezTo>
                <a:cubicBezTo>
                  <a:pt x="10656343" y="4246655"/>
                  <a:pt x="10663381" y="4225755"/>
                  <a:pt x="10684494" y="4225755"/>
                </a:cubicBezTo>
                <a:cubicBezTo>
                  <a:pt x="10698569" y="4225755"/>
                  <a:pt x="10705607" y="4239688"/>
                  <a:pt x="10705607" y="4257105"/>
                </a:cubicBezTo>
                <a:cubicBezTo>
                  <a:pt x="10705607" y="4257105"/>
                  <a:pt x="10705607" y="4257105"/>
                  <a:pt x="10705607" y="4312837"/>
                </a:cubicBezTo>
                <a:cubicBezTo>
                  <a:pt x="10705607" y="4312837"/>
                  <a:pt x="10705607" y="4312837"/>
                  <a:pt x="10716163" y="4312837"/>
                </a:cubicBezTo>
                <a:cubicBezTo>
                  <a:pt x="10716163" y="4312837"/>
                  <a:pt x="10716163" y="4312837"/>
                  <a:pt x="10716163" y="4253621"/>
                </a:cubicBezTo>
                <a:cubicBezTo>
                  <a:pt x="10716163" y="4232722"/>
                  <a:pt x="10709125" y="4218789"/>
                  <a:pt x="10684494" y="4218789"/>
                </a:cubicBezTo>
                <a:cubicBezTo>
                  <a:pt x="10666900" y="4218789"/>
                  <a:pt x="10659862" y="4229238"/>
                  <a:pt x="10652824" y="4236205"/>
                </a:cubicBezTo>
                <a:cubicBezTo>
                  <a:pt x="10652824" y="4236205"/>
                  <a:pt x="10652824" y="4236205"/>
                  <a:pt x="10652824" y="4218789"/>
                </a:cubicBezTo>
                <a:cubicBezTo>
                  <a:pt x="10652824" y="4218789"/>
                  <a:pt x="10652824" y="4218789"/>
                  <a:pt x="10642268" y="4218789"/>
                </a:cubicBezTo>
                <a:close/>
                <a:moveTo>
                  <a:pt x="10540159" y="4218789"/>
                </a:moveTo>
                <a:cubicBezTo>
                  <a:pt x="10540159" y="4218789"/>
                  <a:pt x="10540159" y="4218789"/>
                  <a:pt x="10540159" y="4281839"/>
                </a:cubicBezTo>
                <a:cubicBezTo>
                  <a:pt x="10540159" y="4302857"/>
                  <a:pt x="10547196" y="4316868"/>
                  <a:pt x="10571828" y="4316868"/>
                </a:cubicBezTo>
                <a:cubicBezTo>
                  <a:pt x="10589422" y="4316868"/>
                  <a:pt x="10596460" y="4306359"/>
                  <a:pt x="10603498" y="4299354"/>
                </a:cubicBezTo>
                <a:cubicBezTo>
                  <a:pt x="10603498" y="4299354"/>
                  <a:pt x="10603498" y="4299354"/>
                  <a:pt x="10603498" y="4313365"/>
                </a:cubicBezTo>
                <a:cubicBezTo>
                  <a:pt x="10603498" y="4313365"/>
                  <a:pt x="10603498" y="4313365"/>
                  <a:pt x="10614054" y="4313365"/>
                </a:cubicBezTo>
                <a:cubicBezTo>
                  <a:pt x="10614054" y="4306359"/>
                  <a:pt x="10614054" y="4299354"/>
                  <a:pt x="10614054" y="4292348"/>
                </a:cubicBezTo>
                <a:lnTo>
                  <a:pt x="10614054" y="4218789"/>
                </a:lnTo>
                <a:cubicBezTo>
                  <a:pt x="10614054" y="4218789"/>
                  <a:pt x="10614054" y="4218789"/>
                  <a:pt x="10599979" y="4218789"/>
                </a:cubicBezTo>
                <a:cubicBezTo>
                  <a:pt x="10599979" y="4218789"/>
                  <a:pt x="10599979" y="4218789"/>
                  <a:pt x="10599979" y="4271331"/>
                </a:cubicBezTo>
                <a:cubicBezTo>
                  <a:pt x="10599979" y="4288845"/>
                  <a:pt x="10592941" y="4306359"/>
                  <a:pt x="10571828" y="4306359"/>
                </a:cubicBezTo>
                <a:cubicBezTo>
                  <a:pt x="10557753" y="4306359"/>
                  <a:pt x="10550715" y="4295851"/>
                  <a:pt x="10550715" y="4278337"/>
                </a:cubicBezTo>
                <a:cubicBezTo>
                  <a:pt x="10550715" y="4278337"/>
                  <a:pt x="10550715" y="4278337"/>
                  <a:pt x="10550715" y="4218789"/>
                </a:cubicBezTo>
                <a:cubicBezTo>
                  <a:pt x="10550715" y="4218789"/>
                  <a:pt x="10550715" y="4218789"/>
                  <a:pt x="10540159" y="4218789"/>
                </a:cubicBezTo>
                <a:close/>
                <a:moveTo>
                  <a:pt x="10471637" y="4218789"/>
                </a:moveTo>
                <a:cubicBezTo>
                  <a:pt x="10447151" y="4218789"/>
                  <a:pt x="10427300" y="4240744"/>
                  <a:pt x="10427300" y="4267829"/>
                </a:cubicBezTo>
                <a:cubicBezTo>
                  <a:pt x="10427300" y="4294913"/>
                  <a:pt x="10447151" y="4316868"/>
                  <a:pt x="10471637" y="4316868"/>
                </a:cubicBezTo>
                <a:cubicBezTo>
                  <a:pt x="10496124" y="4316868"/>
                  <a:pt x="10515975" y="4294913"/>
                  <a:pt x="10515975" y="4267829"/>
                </a:cubicBezTo>
                <a:cubicBezTo>
                  <a:pt x="10515975" y="4240744"/>
                  <a:pt x="10496124" y="4218789"/>
                  <a:pt x="10471637" y="4218789"/>
                </a:cubicBezTo>
                <a:close/>
                <a:moveTo>
                  <a:pt x="11655303" y="4204010"/>
                </a:moveTo>
                <a:lnTo>
                  <a:pt x="11659333" y="4214759"/>
                </a:lnTo>
                <a:lnTo>
                  <a:pt x="11663364" y="4221477"/>
                </a:lnTo>
                <a:lnTo>
                  <a:pt x="11648585" y="4221477"/>
                </a:lnTo>
                <a:lnTo>
                  <a:pt x="11652616" y="4214759"/>
                </a:lnTo>
                <a:close/>
                <a:moveTo>
                  <a:pt x="11659446" y="4193262"/>
                </a:moveTo>
                <a:cubicBezTo>
                  <a:pt x="11659446" y="4193262"/>
                  <a:pt x="11659446" y="4193262"/>
                  <a:pt x="11649032" y="4196776"/>
                </a:cubicBezTo>
                <a:cubicBezTo>
                  <a:pt x="11649032" y="4196776"/>
                  <a:pt x="11649032" y="4196776"/>
                  <a:pt x="11645562" y="4214346"/>
                </a:cubicBezTo>
                <a:cubicBezTo>
                  <a:pt x="11645562" y="4214346"/>
                  <a:pt x="11645562" y="4214346"/>
                  <a:pt x="11635149" y="4235428"/>
                </a:cubicBezTo>
                <a:cubicBezTo>
                  <a:pt x="11638620" y="4235428"/>
                  <a:pt x="11642091" y="4235428"/>
                  <a:pt x="11645562" y="4238942"/>
                </a:cubicBezTo>
                <a:cubicBezTo>
                  <a:pt x="11645562" y="4238942"/>
                  <a:pt x="11645562" y="4238942"/>
                  <a:pt x="11645562" y="4228401"/>
                </a:cubicBezTo>
                <a:cubicBezTo>
                  <a:pt x="11645562" y="4228401"/>
                  <a:pt x="11645562" y="4228401"/>
                  <a:pt x="11666387" y="4228401"/>
                </a:cubicBezTo>
                <a:cubicBezTo>
                  <a:pt x="11666387" y="4228401"/>
                  <a:pt x="11666387" y="4228401"/>
                  <a:pt x="11666387" y="4235428"/>
                </a:cubicBezTo>
                <a:cubicBezTo>
                  <a:pt x="11669858" y="4235428"/>
                  <a:pt x="11673329" y="4235428"/>
                  <a:pt x="11676800" y="4235428"/>
                </a:cubicBezTo>
                <a:cubicBezTo>
                  <a:pt x="11676800" y="4235428"/>
                  <a:pt x="11676800" y="4235428"/>
                  <a:pt x="11666387" y="4214346"/>
                </a:cubicBezTo>
                <a:lnTo>
                  <a:pt x="11659446" y="4196776"/>
                </a:lnTo>
                <a:cubicBezTo>
                  <a:pt x="11659446" y="4196776"/>
                  <a:pt x="11659446" y="4196776"/>
                  <a:pt x="11659446" y="4193262"/>
                </a:cubicBezTo>
                <a:close/>
                <a:moveTo>
                  <a:pt x="10964451" y="4193261"/>
                </a:moveTo>
                <a:cubicBezTo>
                  <a:pt x="10964451" y="4193261"/>
                  <a:pt x="10964451" y="4193261"/>
                  <a:pt x="10953971" y="4196793"/>
                </a:cubicBezTo>
                <a:cubicBezTo>
                  <a:pt x="10953971" y="4196793"/>
                  <a:pt x="10953971" y="4196793"/>
                  <a:pt x="10953971" y="4217982"/>
                </a:cubicBezTo>
                <a:cubicBezTo>
                  <a:pt x="10953971" y="4217982"/>
                  <a:pt x="10953971" y="4217982"/>
                  <a:pt x="10936505" y="4217982"/>
                </a:cubicBezTo>
                <a:cubicBezTo>
                  <a:pt x="10936505" y="4217982"/>
                  <a:pt x="10936505" y="4217982"/>
                  <a:pt x="10936505" y="4228577"/>
                </a:cubicBezTo>
                <a:cubicBezTo>
                  <a:pt x="10936505" y="4228577"/>
                  <a:pt x="10936505" y="4228577"/>
                  <a:pt x="10953971" y="4228577"/>
                </a:cubicBezTo>
                <a:cubicBezTo>
                  <a:pt x="10953971" y="4228577"/>
                  <a:pt x="10953971" y="4228577"/>
                  <a:pt x="10953971" y="4285083"/>
                </a:cubicBezTo>
                <a:cubicBezTo>
                  <a:pt x="10953971" y="4302741"/>
                  <a:pt x="10953971" y="4316867"/>
                  <a:pt x="10974931" y="4316867"/>
                </a:cubicBezTo>
                <a:cubicBezTo>
                  <a:pt x="10981917" y="4316867"/>
                  <a:pt x="10985410" y="4316867"/>
                  <a:pt x="10988904" y="4313336"/>
                </a:cubicBezTo>
                <a:cubicBezTo>
                  <a:pt x="10988904" y="4313336"/>
                  <a:pt x="10988904" y="4313336"/>
                  <a:pt x="10988904" y="4302741"/>
                </a:cubicBezTo>
                <a:cubicBezTo>
                  <a:pt x="10985410" y="4306272"/>
                  <a:pt x="10981917" y="4306272"/>
                  <a:pt x="10978424" y="4306272"/>
                </a:cubicBezTo>
                <a:cubicBezTo>
                  <a:pt x="10967944" y="4306272"/>
                  <a:pt x="10964451" y="4299210"/>
                  <a:pt x="10964451" y="4292146"/>
                </a:cubicBezTo>
                <a:cubicBezTo>
                  <a:pt x="10964451" y="4292146"/>
                  <a:pt x="10964451" y="4292146"/>
                  <a:pt x="10964451" y="4228577"/>
                </a:cubicBezTo>
                <a:cubicBezTo>
                  <a:pt x="10964451" y="4228577"/>
                  <a:pt x="10964451" y="4228577"/>
                  <a:pt x="10985410" y="4228577"/>
                </a:cubicBezTo>
                <a:lnTo>
                  <a:pt x="10985410" y="4217982"/>
                </a:lnTo>
                <a:cubicBezTo>
                  <a:pt x="10985410" y="4217982"/>
                  <a:pt x="10985410" y="4217982"/>
                  <a:pt x="10964451" y="4217982"/>
                </a:cubicBezTo>
                <a:cubicBezTo>
                  <a:pt x="10964451" y="4217982"/>
                  <a:pt x="10964451" y="4217982"/>
                  <a:pt x="10964451" y="4193261"/>
                </a:cubicBezTo>
                <a:close/>
                <a:moveTo>
                  <a:pt x="11599881" y="4190575"/>
                </a:moveTo>
                <a:cubicBezTo>
                  <a:pt x="11589469" y="4232741"/>
                  <a:pt x="11589469" y="4232741"/>
                  <a:pt x="11589469" y="4232741"/>
                </a:cubicBezTo>
                <a:cubicBezTo>
                  <a:pt x="11592940" y="4232741"/>
                  <a:pt x="11596410" y="4232741"/>
                  <a:pt x="11599881" y="4232741"/>
                </a:cubicBezTo>
                <a:cubicBezTo>
                  <a:pt x="11603352" y="4208145"/>
                  <a:pt x="11603352" y="4208145"/>
                  <a:pt x="11603352" y="4208145"/>
                </a:cubicBezTo>
                <a:cubicBezTo>
                  <a:pt x="11617236" y="4236255"/>
                  <a:pt x="11617236" y="4236255"/>
                  <a:pt x="11617236" y="4236255"/>
                </a:cubicBezTo>
                <a:cubicBezTo>
                  <a:pt x="11620707" y="4236255"/>
                  <a:pt x="11624178" y="4236255"/>
                  <a:pt x="11624178" y="4236255"/>
                </a:cubicBezTo>
                <a:cubicBezTo>
                  <a:pt x="11631119" y="4194089"/>
                  <a:pt x="11631119" y="4194089"/>
                  <a:pt x="11631119" y="4194089"/>
                </a:cubicBezTo>
                <a:cubicBezTo>
                  <a:pt x="11627648" y="4194089"/>
                  <a:pt x="11624178" y="4194089"/>
                  <a:pt x="11624178" y="4194089"/>
                </a:cubicBezTo>
                <a:cubicBezTo>
                  <a:pt x="11620707" y="4222200"/>
                  <a:pt x="11620707" y="4222200"/>
                  <a:pt x="11620707" y="4222200"/>
                </a:cubicBezTo>
                <a:cubicBezTo>
                  <a:pt x="11606824" y="4190575"/>
                  <a:pt x="11606824" y="4190575"/>
                  <a:pt x="11606824" y="4190575"/>
                </a:cubicBezTo>
                <a:cubicBezTo>
                  <a:pt x="11603352" y="4190575"/>
                  <a:pt x="11603352" y="4190575"/>
                  <a:pt x="11599881" y="4190575"/>
                </a:cubicBezTo>
                <a:close/>
                <a:moveTo>
                  <a:pt x="11709044" y="4186545"/>
                </a:moveTo>
                <a:cubicBezTo>
                  <a:pt x="11695071" y="4190096"/>
                  <a:pt x="11684592" y="4193646"/>
                  <a:pt x="11674112" y="4193646"/>
                </a:cubicBezTo>
                <a:cubicBezTo>
                  <a:pt x="11674112" y="4200748"/>
                  <a:pt x="11674112" y="4200748"/>
                  <a:pt x="11674112" y="4200748"/>
                </a:cubicBezTo>
                <a:cubicBezTo>
                  <a:pt x="11681098" y="4200748"/>
                  <a:pt x="11684592" y="4200748"/>
                  <a:pt x="11688084" y="4200748"/>
                </a:cubicBezTo>
                <a:cubicBezTo>
                  <a:pt x="11695071" y="4236256"/>
                  <a:pt x="11695071" y="4236256"/>
                  <a:pt x="11695071" y="4236256"/>
                </a:cubicBezTo>
                <a:cubicBezTo>
                  <a:pt x="11702057" y="4232705"/>
                  <a:pt x="11702057" y="4232705"/>
                  <a:pt x="11702057" y="4232705"/>
                </a:cubicBezTo>
                <a:cubicBezTo>
                  <a:pt x="11695071" y="4197197"/>
                  <a:pt x="11695071" y="4197197"/>
                  <a:pt x="11695071" y="4197197"/>
                </a:cubicBezTo>
                <a:cubicBezTo>
                  <a:pt x="11702057" y="4197197"/>
                  <a:pt x="11705551" y="4197197"/>
                  <a:pt x="11709044" y="4193646"/>
                </a:cubicBezTo>
                <a:close/>
                <a:moveTo>
                  <a:pt x="11564748" y="4186545"/>
                </a:moveTo>
                <a:cubicBezTo>
                  <a:pt x="11564748" y="4186545"/>
                  <a:pt x="11564748" y="4186545"/>
                  <a:pt x="11575228" y="4189904"/>
                </a:cubicBezTo>
                <a:cubicBezTo>
                  <a:pt x="11578720" y="4189904"/>
                  <a:pt x="11578720" y="4193263"/>
                  <a:pt x="11578720" y="4193263"/>
                </a:cubicBezTo>
                <a:cubicBezTo>
                  <a:pt x="11578720" y="4193263"/>
                  <a:pt x="11578720" y="4196621"/>
                  <a:pt x="11578720" y="4196621"/>
                </a:cubicBezTo>
                <a:cubicBezTo>
                  <a:pt x="11578720" y="4196621"/>
                  <a:pt x="11575228" y="4199980"/>
                  <a:pt x="11571734" y="4199980"/>
                </a:cubicBezTo>
                <a:cubicBezTo>
                  <a:pt x="11571734" y="4199980"/>
                  <a:pt x="11571734" y="4199980"/>
                  <a:pt x="11561254" y="4196621"/>
                </a:cubicBezTo>
                <a:cubicBezTo>
                  <a:pt x="11561254" y="4196621"/>
                  <a:pt x="11561254" y="4196621"/>
                  <a:pt x="11564748" y="4193263"/>
                </a:cubicBezTo>
                <a:cubicBezTo>
                  <a:pt x="11564748" y="4193263"/>
                  <a:pt x="11564748" y="4193263"/>
                  <a:pt x="11564748" y="4186545"/>
                </a:cubicBezTo>
                <a:close/>
                <a:moveTo>
                  <a:pt x="11014562" y="4184659"/>
                </a:moveTo>
                <a:lnTo>
                  <a:pt x="11014562" y="4198353"/>
                </a:lnTo>
                <a:lnTo>
                  <a:pt x="11026851" y="4198353"/>
                </a:lnTo>
                <a:lnTo>
                  <a:pt x="11026851" y="4184659"/>
                </a:lnTo>
                <a:close/>
                <a:moveTo>
                  <a:pt x="11715762" y="4182513"/>
                </a:moveTo>
                <a:cubicBezTo>
                  <a:pt x="11729582" y="4225507"/>
                  <a:pt x="11729582" y="4225507"/>
                  <a:pt x="11729582" y="4225507"/>
                </a:cubicBezTo>
                <a:cubicBezTo>
                  <a:pt x="11733036" y="4221924"/>
                  <a:pt x="11736491" y="4221924"/>
                  <a:pt x="11739946" y="4221924"/>
                </a:cubicBezTo>
                <a:cubicBezTo>
                  <a:pt x="11726127" y="4182513"/>
                  <a:pt x="11726127" y="4182513"/>
                  <a:pt x="11726127" y="4182513"/>
                </a:cubicBezTo>
                <a:cubicBezTo>
                  <a:pt x="11722671" y="4182513"/>
                  <a:pt x="11719217" y="4182513"/>
                  <a:pt x="11715762" y="4182513"/>
                </a:cubicBezTo>
                <a:close/>
                <a:moveTo>
                  <a:pt x="10346688" y="4182513"/>
                </a:moveTo>
                <a:lnTo>
                  <a:pt x="10346688" y="4312837"/>
                </a:lnTo>
                <a:lnTo>
                  <a:pt x="10361467" y="4312837"/>
                </a:lnTo>
                <a:lnTo>
                  <a:pt x="10361467" y="4253721"/>
                </a:lnTo>
                <a:lnTo>
                  <a:pt x="10407148" y="4253721"/>
                </a:lnTo>
                <a:lnTo>
                  <a:pt x="10407148" y="4242973"/>
                </a:lnTo>
                <a:lnTo>
                  <a:pt x="10361467" y="4242973"/>
                </a:lnTo>
                <a:lnTo>
                  <a:pt x="10361467" y="4193261"/>
                </a:lnTo>
                <a:lnTo>
                  <a:pt x="10409835" y="4193261"/>
                </a:lnTo>
                <a:lnTo>
                  <a:pt x="10409835" y="4182513"/>
                </a:lnTo>
                <a:close/>
                <a:moveTo>
                  <a:pt x="11561143" y="4175796"/>
                </a:moveTo>
                <a:cubicBezTo>
                  <a:pt x="11561143" y="4175796"/>
                  <a:pt x="11561143" y="4175796"/>
                  <a:pt x="11554200" y="4193263"/>
                </a:cubicBezTo>
                <a:cubicBezTo>
                  <a:pt x="11554200" y="4193263"/>
                  <a:pt x="11554200" y="4193263"/>
                  <a:pt x="11554200" y="4196755"/>
                </a:cubicBezTo>
                <a:cubicBezTo>
                  <a:pt x="11554200" y="4196755"/>
                  <a:pt x="11554200" y="4196755"/>
                  <a:pt x="11543788" y="4214222"/>
                </a:cubicBezTo>
                <a:cubicBezTo>
                  <a:pt x="11547259" y="4217715"/>
                  <a:pt x="11550730" y="4217715"/>
                  <a:pt x="11554200" y="4217715"/>
                </a:cubicBezTo>
                <a:cubicBezTo>
                  <a:pt x="11554200" y="4217715"/>
                  <a:pt x="11554200" y="4217715"/>
                  <a:pt x="11557671" y="4203742"/>
                </a:cubicBezTo>
                <a:cubicBezTo>
                  <a:pt x="11557671" y="4203742"/>
                  <a:pt x="11557671" y="4203742"/>
                  <a:pt x="11568084" y="4207236"/>
                </a:cubicBezTo>
                <a:cubicBezTo>
                  <a:pt x="11568084" y="4207236"/>
                  <a:pt x="11568084" y="4207236"/>
                  <a:pt x="11568084" y="4224701"/>
                </a:cubicBezTo>
                <a:cubicBezTo>
                  <a:pt x="11571555" y="4224701"/>
                  <a:pt x="11575026" y="4228195"/>
                  <a:pt x="11578497" y="4228195"/>
                </a:cubicBezTo>
                <a:cubicBezTo>
                  <a:pt x="11578497" y="4228195"/>
                  <a:pt x="11578497" y="4228195"/>
                  <a:pt x="11575026" y="4207236"/>
                </a:cubicBezTo>
                <a:cubicBezTo>
                  <a:pt x="11581968" y="4207236"/>
                  <a:pt x="11585438" y="4200249"/>
                  <a:pt x="11585438" y="4196755"/>
                </a:cubicBezTo>
                <a:cubicBezTo>
                  <a:pt x="11585438" y="4196755"/>
                  <a:pt x="11585438" y="4193263"/>
                  <a:pt x="11585438" y="4193263"/>
                </a:cubicBezTo>
                <a:cubicBezTo>
                  <a:pt x="11585438" y="4189769"/>
                  <a:pt x="11585438" y="4186276"/>
                  <a:pt x="11578497" y="4182783"/>
                </a:cubicBezTo>
                <a:cubicBezTo>
                  <a:pt x="11578497" y="4182783"/>
                  <a:pt x="11578497" y="4182783"/>
                  <a:pt x="11561143" y="4175796"/>
                </a:cubicBezTo>
                <a:close/>
                <a:moveTo>
                  <a:pt x="11766241" y="4173089"/>
                </a:moveTo>
                <a:cubicBezTo>
                  <a:pt x="11769696" y="4173530"/>
                  <a:pt x="11773151" y="4175293"/>
                  <a:pt x="11774878" y="4178820"/>
                </a:cubicBezTo>
                <a:cubicBezTo>
                  <a:pt x="11774878" y="4182347"/>
                  <a:pt x="11774878" y="4185873"/>
                  <a:pt x="11774878" y="4185873"/>
                </a:cubicBezTo>
                <a:cubicBezTo>
                  <a:pt x="11774878" y="4189400"/>
                  <a:pt x="11774878" y="4192928"/>
                  <a:pt x="11771423" y="4196454"/>
                </a:cubicBezTo>
                <a:cubicBezTo>
                  <a:pt x="11771423" y="4196454"/>
                  <a:pt x="11771423" y="4196454"/>
                  <a:pt x="11767968" y="4199981"/>
                </a:cubicBezTo>
                <a:cubicBezTo>
                  <a:pt x="11764514" y="4199981"/>
                  <a:pt x="11757604" y="4199981"/>
                  <a:pt x="11754149" y="4196454"/>
                </a:cubicBezTo>
                <a:cubicBezTo>
                  <a:pt x="11750694" y="4196454"/>
                  <a:pt x="11750694" y="4192928"/>
                  <a:pt x="11750694" y="4192928"/>
                </a:cubicBezTo>
                <a:cubicBezTo>
                  <a:pt x="11750694" y="4192928"/>
                  <a:pt x="11750694" y="4189400"/>
                  <a:pt x="11750694" y="4185873"/>
                </a:cubicBezTo>
                <a:cubicBezTo>
                  <a:pt x="11750694" y="4182347"/>
                  <a:pt x="11750694" y="4178820"/>
                  <a:pt x="11757604" y="4175293"/>
                </a:cubicBezTo>
                <a:cubicBezTo>
                  <a:pt x="11759332" y="4173530"/>
                  <a:pt x="11762786" y="4172648"/>
                  <a:pt x="11766241" y="4173089"/>
                </a:cubicBezTo>
                <a:close/>
                <a:moveTo>
                  <a:pt x="10810738" y="4171764"/>
                </a:moveTo>
                <a:cubicBezTo>
                  <a:pt x="10810738" y="4171764"/>
                  <a:pt x="10810738" y="4171764"/>
                  <a:pt x="10810738" y="4235468"/>
                </a:cubicBezTo>
                <a:cubicBezTo>
                  <a:pt x="10810738" y="4228390"/>
                  <a:pt x="10800048" y="4217772"/>
                  <a:pt x="10782231" y="4217772"/>
                </a:cubicBezTo>
                <a:cubicBezTo>
                  <a:pt x="10753724" y="4217772"/>
                  <a:pt x="10743034" y="4239007"/>
                  <a:pt x="10743034" y="4267320"/>
                </a:cubicBezTo>
                <a:cubicBezTo>
                  <a:pt x="10743034" y="4295633"/>
                  <a:pt x="10753724" y="4316867"/>
                  <a:pt x="10782231" y="4316867"/>
                </a:cubicBezTo>
                <a:cubicBezTo>
                  <a:pt x="10796484" y="4316867"/>
                  <a:pt x="10803611" y="4313328"/>
                  <a:pt x="10810738" y="4299171"/>
                </a:cubicBezTo>
                <a:cubicBezTo>
                  <a:pt x="10810738" y="4299171"/>
                  <a:pt x="10810738" y="4299171"/>
                  <a:pt x="10810738" y="4313328"/>
                </a:cubicBezTo>
                <a:cubicBezTo>
                  <a:pt x="10810738" y="4313328"/>
                  <a:pt x="10810738" y="4313328"/>
                  <a:pt x="10824991" y="4313328"/>
                </a:cubicBezTo>
                <a:lnTo>
                  <a:pt x="10824991" y="4171764"/>
                </a:lnTo>
                <a:cubicBezTo>
                  <a:pt x="10824991" y="4171764"/>
                  <a:pt x="10824991" y="4171764"/>
                  <a:pt x="10810738" y="4171764"/>
                </a:cubicBezTo>
                <a:close/>
                <a:moveTo>
                  <a:pt x="11768161" y="4166248"/>
                </a:moveTo>
                <a:cubicBezTo>
                  <a:pt x="11762338" y="4164953"/>
                  <a:pt x="11756068" y="4165816"/>
                  <a:pt x="11750694" y="4169271"/>
                </a:cubicBezTo>
                <a:cubicBezTo>
                  <a:pt x="11743528" y="4172726"/>
                  <a:pt x="11739946" y="4179636"/>
                  <a:pt x="11739946" y="4186545"/>
                </a:cubicBezTo>
                <a:cubicBezTo>
                  <a:pt x="11739946" y="4190000"/>
                  <a:pt x="11743528" y="4193455"/>
                  <a:pt x="11743528" y="4196910"/>
                </a:cubicBezTo>
                <a:cubicBezTo>
                  <a:pt x="11750694" y="4207275"/>
                  <a:pt x="11765025" y="4210729"/>
                  <a:pt x="11772191" y="4203820"/>
                </a:cubicBezTo>
                <a:cubicBezTo>
                  <a:pt x="11779357" y="4203820"/>
                  <a:pt x="11779357" y="4200365"/>
                  <a:pt x="11782939" y="4196910"/>
                </a:cubicBezTo>
                <a:cubicBezTo>
                  <a:pt x="11782939" y="4193455"/>
                  <a:pt x="11782939" y="4190000"/>
                  <a:pt x="11782939" y="4186545"/>
                </a:cubicBezTo>
                <a:cubicBezTo>
                  <a:pt x="11782939" y="4183091"/>
                  <a:pt x="11782939" y="4179636"/>
                  <a:pt x="11782939" y="4176181"/>
                </a:cubicBezTo>
                <a:cubicBezTo>
                  <a:pt x="11779357" y="4170998"/>
                  <a:pt x="11773982" y="4167544"/>
                  <a:pt x="11768161" y="4166248"/>
                </a:cubicBezTo>
                <a:close/>
                <a:moveTo>
                  <a:pt x="11525909" y="4158330"/>
                </a:moveTo>
                <a:cubicBezTo>
                  <a:pt x="11504825" y="4193262"/>
                  <a:pt x="11504825" y="4193262"/>
                  <a:pt x="11504825" y="4193262"/>
                </a:cubicBezTo>
                <a:cubicBezTo>
                  <a:pt x="11511853" y="4200248"/>
                  <a:pt x="11518881" y="4203742"/>
                  <a:pt x="11529423" y="4210728"/>
                </a:cubicBezTo>
                <a:cubicBezTo>
                  <a:pt x="11532937" y="4203742"/>
                  <a:pt x="11532937" y="4203742"/>
                  <a:pt x="11532937" y="4203742"/>
                </a:cubicBezTo>
                <a:cubicBezTo>
                  <a:pt x="11515367" y="4193262"/>
                  <a:pt x="11515367" y="4193262"/>
                  <a:pt x="11515367" y="4193262"/>
                </a:cubicBezTo>
                <a:cubicBezTo>
                  <a:pt x="11522395" y="4182783"/>
                  <a:pt x="11522395" y="4182783"/>
                  <a:pt x="11522395" y="4182783"/>
                </a:cubicBezTo>
                <a:cubicBezTo>
                  <a:pt x="11532937" y="4189769"/>
                  <a:pt x="11532937" y="4189769"/>
                  <a:pt x="11532937" y="4189769"/>
                </a:cubicBezTo>
                <a:cubicBezTo>
                  <a:pt x="11536450" y="4182783"/>
                  <a:pt x="11536450" y="4182783"/>
                  <a:pt x="11536450" y="4182783"/>
                </a:cubicBezTo>
                <a:cubicBezTo>
                  <a:pt x="11532937" y="4182783"/>
                  <a:pt x="11529423" y="4179289"/>
                  <a:pt x="11525909" y="4175796"/>
                </a:cubicBezTo>
                <a:lnTo>
                  <a:pt x="11529423" y="4168810"/>
                </a:lnTo>
                <a:cubicBezTo>
                  <a:pt x="11536450" y="4172302"/>
                  <a:pt x="11539964" y="4175796"/>
                  <a:pt x="11546992" y="4179289"/>
                </a:cubicBezTo>
                <a:cubicBezTo>
                  <a:pt x="11550506" y="4172302"/>
                  <a:pt x="11550506" y="4172302"/>
                  <a:pt x="11550506" y="4172302"/>
                </a:cubicBezTo>
                <a:cubicBezTo>
                  <a:pt x="11543478" y="4168810"/>
                  <a:pt x="11532937" y="4161823"/>
                  <a:pt x="11525909" y="4158330"/>
                </a:cubicBezTo>
                <a:close/>
                <a:moveTo>
                  <a:pt x="11803361" y="4130116"/>
                </a:moveTo>
                <a:cubicBezTo>
                  <a:pt x="11799868" y="4133642"/>
                  <a:pt x="11799868" y="4133642"/>
                  <a:pt x="11796375" y="4137169"/>
                </a:cubicBezTo>
                <a:cubicBezTo>
                  <a:pt x="11813840" y="4154803"/>
                  <a:pt x="11813840" y="4154803"/>
                  <a:pt x="11813840" y="4154803"/>
                </a:cubicBezTo>
                <a:cubicBezTo>
                  <a:pt x="11785895" y="4147750"/>
                  <a:pt x="11785895" y="4147750"/>
                  <a:pt x="11785895" y="4147750"/>
                </a:cubicBezTo>
                <a:cubicBezTo>
                  <a:pt x="11782402" y="4147750"/>
                  <a:pt x="11782402" y="4151276"/>
                  <a:pt x="11778908" y="4151276"/>
                </a:cubicBezTo>
                <a:cubicBezTo>
                  <a:pt x="11803361" y="4186545"/>
                  <a:pt x="11803361" y="4186545"/>
                  <a:pt x="11803361" y="4186545"/>
                </a:cubicBezTo>
                <a:cubicBezTo>
                  <a:pt x="11806854" y="4183018"/>
                  <a:pt x="11806854" y="4183018"/>
                  <a:pt x="11810348" y="4179491"/>
                </a:cubicBezTo>
                <a:cubicBezTo>
                  <a:pt x="11796375" y="4158330"/>
                  <a:pt x="11796375" y="4158330"/>
                  <a:pt x="11796375" y="4158330"/>
                </a:cubicBezTo>
                <a:cubicBezTo>
                  <a:pt x="11824320" y="4168910"/>
                  <a:pt x="11824320" y="4168910"/>
                  <a:pt x="11824320" y="4168910"/>
                </a:cubicBezTo>
                <a:cubicBezTo>
                  <a:pt x="11827814" y="4165384"/>
                  <a:pt x="11827814" y="4165384"/>
                  <a:pt x="11831307" y="4161857"/>
                </a:cubicBezTo>
                <a:cubicBezTo>
                  <a:pt x="11803361" y="4130116"/>
                  <a:pt x="11803361" y="4130116"/>
                  <a:pt x="11803361" y="4130116"/>
                </a:cubicBezTo>
                <a:close/>
                <a:moveTo>
                  <a:pt x="11495008" y="4130116"/>
                </a:moveTo>
                <a:cubicBezTo>
                  <a:pt x="11495008" y="4130116"/>
                  <a:pt x="11495008" y="4130116"/>
                  <a:pt x="11487980" y="4133629"/>
                </a:cubicBezTo>
                <a:cubicBezTo>
                  <a:pt x="11491494" y="4137143"/>
                  <a:pt x="11495008" y="4140657"/>
                  <a:pt x="11498522" y="4144171"/>
                </a:cubicBezTo>
                <a:cubicBezTo>
                  <a:pt x="11498522" y="4144171"/>
                  <a:pt x="11498522" y="4144171"/>
                  <a:pt x="11473924" y="4168768"/>
                </a:cubicBezTo>
                <a:cubicBezTo>
                  <a:pt x="11473924" y="4168768"/>
                  <a:pt x="11473924" y="4168768"/>
                  <a:pt x="11480952" y="4175796"/>
                </a:cubicBezTo>
                <a:cubicBezTo>
                  <a:pt x="11480952" y="4175796"/>
                  <a:pt x="11480952" y="4175796"/>
                  <a:pt x="11505548" y="4151199"/>
                </a:cubicBezTo>
                <a:cubicBezTo>
                  <a:pt x="11509062" y="4151199"/>
                  <a:pt x="11512576" y="4154712"/>
                  <a:pt x="11516090" y="4158226"/>
                </a:cubicBezTo>
                <a:cubicBezTo>
                  <a:pt x="11516090" y="4158226"/>
                  <a:pt x="11516090" y="4158226"/>
                  <a:pt x="11519604" y="4151199"/>
                </a:cubicBezTo>
                <a:cubicBezTo>
                  <a:pt x="11509062" y="4144171"/>
                  <a:pt x="11502036" y="4137143"/>
                  <a:pt x="11495008" y="4130116"/>
                </a:cubicBezTo>
                <a:close/>
                <a:moveTo>
                  <a:pt x="11824589" y="4119367"/>
                </a:moveTo>
                <a:lnTo>
                  <a:pt x="11842055" y="4126085"/>
                </a:lnTo>
                <a:lnTo>
                  <a:pt x="11842055" y="4130116"/>
                </a:lnTo>
                <a:lnTo>
                  <a:pt x="11835337" y="4136834"/>
                </a:lnTo>
                <a:lnTo>
                  <a:pt x="11831307" y="4130116"/>
                </a:lnTo>
                <a:close/>
                <a:moveTo>
                  <a:pt x="11820942" y="4112649"/>
                </a:moveTo>
                <a:lnTo>
                  <a:pt x="11813840" y="4119591"/>
                </a:lnTo>
                <a:cubicBezTo>
                  <a:pt x="11813840" y="4119591"/>
                  <a:pt x="11813840" y="4119591"/>
                  <a:pt x="11820942" y="4130003"/>
                </a:cubicBezTo>
                <a:cubicBezTo>
                  <a:pt x="11820942" y="4130003"/>
                  <a:pt x="11820942" y="4130003"/>
                  <a:pt x="11838696" y="4154299"/>
                </a:cubicBezTo>
                <a:cubicBezTo>
                  <a:pt x="11838696" y="4154299"/>
                  <a:pt x="11842247" y="4150829"/>
                  <a:pt x="11842247" y="4150829"/>
                </a:cubicBezTo>
                <a:cubicBezTo>
                  <a:pt x="11842247" y="4150829"/>
                  <a:pt x="11842247" y="4150829"/>
                  <a:pt x="11838696" y="4143887"/>
                </a:cubicBezTo>
                <a:cubicBezTo>
                  <a:pt x="11838696" y="4143887"/>
                  <a:pt x="11838696" y="4143887"/>
                  <a:pt x="11849349" y="4130003"/>
                </a:cubicBezTo>
                <a:cubicBezTo>
                  <a:pt x="11849349" y="4130003"/>
                  <a:pt x="11849349" y="4130003"/>
                  <a:pt x="11856450" y="4130003"/>
                </a:cubicBezTo>
                <a:cubicBezTo>
                  <a:pt x="11860002" y="4130003"/>
                  <a:pt x="11860002" y="4130003"/>
                  <a:pt x="11860002" y="4130003"/>
                </a:cubicBezTo>
                <a:cubicBezTo>
                  <a:pt x="11860002" y="4126532"/>
                  <a:pt x="11863552" y="4126532"/>
                  <a:pt x="11863552" y="4123061"/>
                </a:cubicBezTo>
                <a:cubicBezTo>
                  <a:pt x="11863552" y="4123061"/>
                  <a:pt x="11863552" y="4123061"/>
                  <a:pt x="11820942" y="4112649"/>
                </a:cubicBezTo>
                <a:close/>
                <a:moveTo>
                  <a:pt x="11466198" y="4097870"/>
                </a:moveTo>
                <a:cubicBezTo>
                  <a:pt x="11430930" y="4122950"/>
                  <a:pt x="11430930" y="4122950"/>
                  <a:pt x="11430930" y="4122950"/>
                </a:cubicBezTo>
                <a:cubicBezTo>
                  <a:pt x="11434457" y="4126533"/>
                  <a:pt x="11434457" y="4126533"/>
                  <a:pt x="11437984" y="4130116"/>
                </a:cubicBezTo>
                <a:cubicBezTo>
                  <a:pt x="11459145" y="4115785"/>
                  <a:pt x="11459145" y="4115785"/>
                  <a:pt x="11459145" y="4115785"/>
                </a:cubicBezTo>
                <a:cubicBezTo>
                  <a:pt x="11448564" y="4144446"/>
                  <a:pt x="11448564" y="4144446"/>
                  <a:pt x="11448564" y="4144446"/>
                </a:cubicBezTo>
                <a:cubicBezTo>
                  <a:pt x="11452091" y="4148030"/>
                  <a:pt x="11452091" y="4148030"/>
                  <a:pt x="11455618" y="4151612"/>
                </a:cubicBezTo>
                <a:cubicBezTo>
                  <a:pt x="11487359" y="4122950"/>
                  <a:pt x="11487359" y="4122950"/>
                  <a:pt x="11487359" y="4122950"/>
                </a:cubicBezTo>
                <a:cubicBezTo>
                  <a:pt x="11487359" y="4119367"/>
                  <a:pt x="11483833" y="4119367"/>
                  <a:pt x="11483833" y="4115785"/>
                </a:cubicBezTo>
                <a:cubicBezTo>
                  <a:pt x="11462672" y="4133698"/>
                  <a:pt x="11462672" y="4133698"/>
                  <a:pt x="11462672" y="4133698"/>
                </a:cubicBezTo>
                <a:cubicBezTo>
                  <a:pt x="11473252" y="4105036"/>
                  <a:pt x="11473252" y="4105036"/>
                  <a:pt x="11473252" y="4105036"/>
                </a:cubicBezTo>
                <a:cubicBezTo>
                  <a:pt x="11469725" y="4101453"/>
                  <a:pt x="11469725" y="4101453"/>
                  <a:pt x="11466198" y="4097870"/>
                </a:cubicBezTo>
                <a:close/>
                <a:moveTo>
                  <a:pt x="11835338" y="4087122"/>
                </a:moveTo>
                <a:lnTo>
                  <a:pt x="11831307" y="4095183"/>
                </a:lnTo>
                <a:lnTo>
                  <a:pt x="11870270" y="4115337"/>
                </a:lnTo>
                <a:lnTo>
                  <a:pt x="11883706" y="4091153"/>
                </a:lnTo>
                <a:lnTo>
                  <a:pt x="11876988" y="4087122"/>
                </a:lnTo>
                <a:lnTo>
                  <a:pt x="11866239" y="4105932"/>
                </a:lnTo>
                <a:close/>
                <a:moveTo>
                  <a:pt x="11459634" y="4084435"/>
                </a:moveTo>
                <a:cubicBezTo>
                  <a:pt x="11424212" y="4105597"/>
                  <a:pt x="11424212" y="4105597"/>
                  <a:pt x="11424212" y="4105597"/>
                </a:cubicBezTo>
                <a:cubicBezTo>
                  <a:pt x="11424212" y="4105597"/>
                  <a:pt x="11424212" y="4109123"/>
                  <a:pt x="11427754" y="4112650"/>
                </a:cubicBezTo>
                <a:cubicBezTo>
                  <a:pt x="11463176" y="4091489"/>
                  <a:pt x="11463176" y="4091489"/>
                  <a:pt x="11463176" y="4091489"/>
                </a:cubicBezTo>
                <a:cubicBezTo>
                  <a:pt x="11463176" y="4087962"/>
                  <a:pt x="11459634" y="4087962"/>
                  <a:pt x="11459634" y="4084435"/>
                </a:cubicBezTo>
                <a:close/>
                <a:moveTo>
                  <a:pt x="11450927" y="4050825"/>
                </a:moveTo>
                <a:cubicBezTo>
                  <a:pt x="11452683" y="4051266"/>
                  <a:pt x="11454437" y="4053029"/>
                  <a:pt x="11456192" y="4056556"/>
                </a:cubicBezTo>
                <a:cubicBezTo>
                  <a:pt x="11487785" y="4134147"/>
                  <a:pt x="11561500" y="4187049"/>
                  <a:pt x="11649257" y="4187049"/>
                </a:cubicBezTo>
                <a:cubicBezTo>
                  <a:pt x="11737012" y="4187049"/>
                  <a:pt x="11810728" y="4134147"/>
                  <a:pt x="11842320" y="4056556"/>
                </a:cubicBezTo>
                <a:cubicBezTo>
                  <a:pt x="11844075" y="4053029"/>
                  <a:pt x="11845831" y="4051266"/>
                  <a:pt x="11847586" y="4050825"/>
                </a:cubicBezTo>
                <a:cubicBezTo>
                  <a:pt x="11849340" y="4050385"/>
                  <a:pt x="11851096" y="4051266"/>
                  <a:pt x="11852851" y="4053029"/>
                </a:cubicBezTo>
                <a:cubicBezTo>
                  <a:pt x="11852851" y="4053029"/>
                  <a:pt x="11852851" y="4053029"/>
                  <a:pt x="11891464" y="4063610"/>
                </a:cubicBezTo>
                <a:cubicBezTo>
                  <a:pt x="11894974" y="4067137"/>
                  <a:pt x="11898484" y="4070663"/>
                  <a:pt x="11898484" y="4074190"/>
                </a:cubicBezTo>
                <a:cubicBezTo>
                  <a:pt x="11859871" y="4176468"/>
                  <a:pt x="11761585" y="4247005"/>
                  <a:pt x="11649257" y="4247005"/>
                </a:cubicBezTo>
                <a:cubicBezTo>
                  <a:pt x="11536929" y="4247005"/>
                  <a:pt x="11438641" y="4176468"/>
                  <a:pt x="11400028" y="4077718"/>
                </a:cubicBezTo>
                <a:cubicBezTo>
                  <a:pt x="11400028" y="4070663"/>
                  <a:pt x="11400028" y="4067137"/>
                  <a:pt x="11407049" y="4063610"/>
                </a:cubicBezTo>
                <a:cubicBezTo>
                  <a:pt x="11407049" y="4063610"/>
                  <a:pt x="11407049" y="4063610"/>
                  <a:pt x="11445662" y="4053029"/>
                </a:cubicBezTo>
                <a:cubicBezTo>
                  <a:pt x="11447417" y="4051266"/>
                  <a:pt x="11449172" y="4050385"/>
                  <a:pt x="11450927" y="4050825"/>
                </a:cubicBezTo>
                <a:close/>
                <a:moveTo>
                  <a:pt x="11603442" y="4044987"/>
                </a:moveTo>
                <a:cubicBezTo>
                  <a:pt x="11606935" y="4041441"/>
                  <a:pt x="11610428" y="4041441"/>
                  <a:pt x="11613922" y="4044987"/>
                </a:cubicBezTo>
                <a:cubicBezTo>
                  <a:pt x="11613922" y="4044987"/>
                  <a:pt x="11617414" y="4048533"/>
                  <a:pt x="11617414" y="4052078"/>
                </a:cubicBezTo>
                <a:cubicBezTo>
                  <a:pt x="11617414" y="4052078"/>
                  <a:pt x="11624401" y="4154897"/>
                  <a:pt x="11624401" y="4154897"/>
                </a:cubicBezTo>
                <a:cubicBezTo>
                  <a:pt x="11624401" y="4161988"/>
                  <a:pt x="11624401" y="4165534"/>
                  <a:pt x="11620908" y="4165534"/>
                </a:cubicBezTo>
                <a:cubicBezTo>
                  <a:pt x="11620908" y="4169079"/>
                  <a:pt x="11617414" y="4169079"/>
                  <a:pt x="11613922" y="4165534"/>
                </a:cubicBezTo>
                <a:cubicBezTo>
                  <a:pt x="11568509" y="4154897"/>
                  <a:pt x="11537070" y="4137170"/>
                  <a:pt x="11505632" y="4101714"/>
                </a:cubicBezTo>
                <a:cubicBezTo>
                  <a:pt x="11502138" y="4101714"/>
                  <a:pt x="11502138" y="4098169"/>
                  <a:pt x="11502138" y="4098169"/>
                </a:cubicBezTo>
                <a:cubicBezTo>
                  <a:pt x="11502138" y="4094624"/>
                  <a:pt x="11502138" y="4094624"/>
                  <a:pt x="11502138" y="4094624"/>
                </a:cubicBezTo>
                <a:cubicBezTo>
                  <a:pt x="11502138" y="4091079"/>
                  <a:pt x="11505632" y="4091079"/>
                  <a:pt x="11509124" y="4091079"/>
                </a:cubicBezTo>
                <a:cubicBezTo>
                  <a:pt x="11509124" y="4091079"/>
                  <a:pt x="11509124" y="4091079"/>
                  <a:pt x="11603442" y="4044987"/>
                </a:cubicBezTo>
                <a:close/>
                <a:moveTo>
                  <a:pt x="11688084" y="4041441"/>
                </a:moveTo>
                <a:cubicBezTo>
                  <a:pt x="11691578" y="4041441"/>
                  <a:pt x="11695071" y="4041441"/>
                  <a:pt x="11698565" y="4041441"/>
                </a:cubicBezTo>
                <a:cubicBezTo>
                  <a:pt x="11698565" y="4041441"/>
                  <a:pt x="11698565" y="4041441"/>
                  <a:pt x="11789388" y="4087352"/>
                </a:cubicBezTo>
                <a:cubicBezTo>
                  <a:pt x="11792882" y="4090884"/>
                  <a:pt x="11796375" y="4090884"/>
                  <a:pt x="11796375" y="4094416"/>
                </a:cubicBezTo>
                <a:cubicBezTo>
                  <a:pt x="11796375" y="4097947"/>
                  <a:pt x="11796375" y="4097947"/>
                  <a:pt x="11792882" y="4101479"/>
                </a:cubicBezTo>
                <a:cubicBezTo>
                  <a:pt x="11761442" y="4136795"/>
                  <a:pt x="11730003" y="4154453"/>
                  <a:pt x="11684592" y="4165048"/>
                </a:cubicBezTo>
                <a:cubicBezTo>
                  <a:pt x="11681098" y="4165048"/>
                  <a:pt x="11677605" y="4165048"/>
                  <a:pt x="11677605" y="4165048"/>
                </a:cubicBezTo>
                <a:cubicBezTo>
                  <a:pt x="11674112" y="4161516"/>
                  <a:pt x="11674112" y="4157984"/>
                  <a:pt x="11674112" y="4154453"/>
                </a:cubicBezTo>
                <a:cubicBezTo>
                  <a:pt x="11674112" y="4154453"/>
                  <a:pt x="11674112" y="4154453"/>
                  <a:pt x="11684592" y="4052037"/>
                </a:cubicBezTo>
                <a:cubicBezTo>
                  <a:pt x="11684592" y="4048505"/>
                  <a:pt x="11684592" y="4044973"/>
                  <a:pt x="11688084" y="4041441"/>
                </a:cubicBezTo>
                <a:close/>
                <a:moveTo>
                  <a:pt x="10810283" y="4002477"/>
                </a:moveTo>
                <a:lnTo>
                  <a:pt x="10851862" y="4002477"/>
                </a:lnTo>
                <a:cubicBezTo>
                  <a:pt x="10851862" y="4002477"/>
                  <a:pt x="10851862" y="4002477"/>
                  <a:pt x="10851862" y="4045087"/>
                </a:cubicBezTo>
                <a:cubicBezTo>
                  <a:pt x="10851862" y="4045087"/>
                  <a:pt x="10824142" y="4052189"/>
                  <a:pt x="10803353" y="4052189"/>
                </a:cubicBezTo>
                <a:cubicBezTo>
                  <a:pt x="10786028" y="4052189"/>
                  <a:pt x="10786028" y="4037986"/>
                  <a:pt x="10786028" y="4027333"/>
                </a:cubicBezTo>
                <a:cubicBezTo>
                  <a:pt x="10786028" y="4013130"/>
                  <a:pt x="10792958" y="4006028"/>
                  <a:pt x="10810283" y="4002477"/>
                </a:cubicBezTo>
                <a:close/>
                <a:moveTo>
                  <a:pt x="10494479" y="3932612"/>
                </a:moveTo>
                <a:cubicBezTo>
                  <a:pt x="10525716" y="3932612"/>
                  <a:pt x="10536128" y="3946680"/>
                  <a:pt x="10536128" y="3988884"/>
                </a:cubicBezTo>
                <a:cubicBezTo>
                  <a:pt x="10536128" y="4027569"/>
                  <a:pt x="10529187" y="4052188"/>
                  <a:pt x="10494479" y="4052188"/>
                </a:cubicBezTo>
                <a:cubicBezTo>
                  <a:pt x="10459770" y="4052188"/>
                  <a:pt x="10452829" y="4031087"/>
                  <a:pt x="10452829" y="3988884"/>
                </a:cubicBezTo>
                <a:cubicBezTo>
                  <a:pt x="10452829" y="3946680"/>
                  <a:pt x="10463241" y="3932612"/>
                  <a:pt x="10494479" y="3932612"/>
                </a:cubicBezTo>
                <a:close/>
                <a:moveTo>
                  <a:pt x="11639005" y="3928583"/>
                </a:moveTo>
                <a:cubicBezTo>
                  <a:pt x="11639005" y="3928583"/>
                  <a:pt x="11639005" y="3928583"/>
                  <a:pt x="11660034" y="3928583"/>
                </a:cubicBezTo>
                <a:cubicBezTo>
                  <a:pt x="11660034" y="3928583"/>
                  <a:pt x="11660034" y="3935676"/>
                  <a:pt x="11660034" y="3939223"/>
                </a:cubicBezTo>
                <a:cubicBezTo>
                  <a:pt x="11677559" y="3942770"/>
                  <a:pt x="11691578" y="3960505"/>
                  <a:pt x="11691578" y="3978240"/>
                </a:cubicBezTo>
                <a:cubicBezTo>
                  <a:pt x="11691578" y="3999522"/>
                  <a:pt x="11670549" y="4017257"/>
                  <a:pt x="11649519" y="4017257"/>
                </a:cubicBezTo>
                <a:cubicBezTo>
                  <a:pt x="11628490" y="4017257"/>
                  <a:pt x="11610966" y="3999522"/>
                  <a:pt x="11610966" y="3978240"/>
                </a:cubicBezTo>
                <a:cubicBezTo>
                  <a:pt x="11610966" y="3960505"/>
                  <a:pt x="11621480" y="3942770"/>
                  <a:pt x="11639005" y="3939223"/>
                </a:cubicBezTo>
                <a:cubicBezTo>
                  <a:pt x="11639005" y="3939223"/>
                  <a:pt x="11639005" y="3928583"/>
                  <a:pt x="11639005" y="3928583"/>
                </a:cubicBezTo>
                <a:close/>
                <a:moveTo>
                  <a:pt x="11649257" y="3917834"/>
                </a:moveTo>
                <a:cubicBezTo>
                  <a:pt x="11616236" y="3917834"/>
                  <a:pt x="11589469" y="3944903"/>
                  <a:pt x="11589469" y="3978294"/>
                </a:cubicBezTo>
                <a:cubicBezTo>
                  <a:pt x="11589469" y="4011685"/>
                  <a:pt x="11616236" y="4038754"/>
                  <a:pt x="11649257" y="4038754"/>
                </a:cubicBezTo>
                <a:cubicBezTo>
                  <a:pt x="11682277" y="4038754"/>
                  <a:pt x="11709045" y="4011685"/>
                  <a:pt x="11709045" y="3978294"/>
                </a:cubicBezTo>
                <a:cubicBezTo>
                  <a:pt x="11709045" y="3944903"/>
                  <a:pt x="11682277" y="3917834"/>
                  <a:pt x="11649257" y="3917834"/>
                </a:cubicBezTo>
                <a:close/>
                <a:moveTo>
                  <a:pt x="11649257" y="3911117"/>
                </a:moveTo>
                <a:cubicBezTo>
                  <a:pt x="11685987" y="3911117"/>
                  <a:pt x="11715763" y="3941193"/>
                  <a:pt x="11715763" y="3978294"/>
                </a:cubicBezTo>
                <a:cubicBezTo>
                  <a:pt x="11715763" y="4015396"/>
                  <a:pt x="11685987" y="4045472"/>
                  <a:pt x="11649257" y="4045472"/>
                </a:cubicBezTo>
                <a:cubicBezTo>
                  <a:pt x="11612526" y="4045472"/>
                  <a:pt x="11582751" y="4015396"/>
                  <a:pt x="11582751" y="3978294"/>
                </a:cubicBezTo>
                <a:cubicBezTo>
                  <a:pt x="11582751" y="3941193"/>
                  <a:pt x="11612526" y="3911117"/>
                  <a:pt x="11649257" y="3911117"/>
                </a:cubicBezTo>
                <a:close/>
                <a:moveTo>
                  <a:pt x="11824549" y="3908430"/>
                </a:moveTo>
                <a:cubicBezTo>
                  <a:pt x="11828050" y="3908430"/>
                  <a:pt x="11828050" y="3911956"/>
                  <a:pt x="11828050" y="3915483"/>
                </a:cubicBezTo>
                <a:cubicBezTo>
                  <a:pt x="11842055" y="3957805"/>
                  <a:pt x="11842055" y="3996600"/>
                  <a:pt x="11828050" y="4038922"/>
                </a:cubicBezTo>
                <a:cubicBezTo>
                  <a:pt x="11828050" y="4045976"/>
                  <a:pt x="11828050" y="4045976"/>
                  <a:pt x="11824549" y="4045976"/>
                </a:cubicBezTo>
                <a:cubicBezTo>
                  <a:pt x="11821047" y="4049503"/>
                  <a:pt x="11817546" y="4045976"/>
                  <a:pt x="11817546" y="4045976"/>
                </a:cubicBezTo>
                <a:lnTo>
                  <a:pt x="11730012" y="3986020"/>
                </a:lnTo>
                <a:cubicBezTo>
                  <a:pt x="11726510" y="3982493"/>
                  <a:pt x="11726510" y="3978966"/>
                  <a:pt x="11726510" y="3978966"/>
                </a:cubicBezTo>
                <a:cubicBezTo>
                  <a:pt x="11726510" y="3975440"/>
                  <a:pt x="11726510" y="3971913"/>
                  <a:pt x="11730012" y="3968385"/>
                </a:cubicBezTo>
                <a:cubicBezTo>
                  <a:pt x="11730012" y="3968385"/>
                  <a:pt x="11730012" y="3968385"/>
                  <a:pt x="11814044" y="3911956"/>
                </a:cubicBezTo>
                <a:cubicBezTo>
                  <a:pt x="11821047" y="3908430"/>
                  <a:pt x="11824549" y="3908430"/>
                  <a:pt x="11824549" y="3908430"/>
                </a:cubicBezTo>
                <a:close/>
                <a:moveTo>
                  <a:pt x="11473964" y="3908430"/>
                </a:moveTo>
                <a:cubicBezTo>
                  <a:pt x="11477466" y="3908430"/>
                  <a:pt x="11480967" y="3908430"/>
                  <a:pt x="11480967" y="3911956"/>
                </a:cubicBezTo>
                <a:lnTo>
                  <a:pt x="11568501" y="3968385"/>
                </a:lnTo>
                <a:cubicBezTo>
                  <a:pt x="11572002" y="3971913"/>
                  <a:pt x="11572002" y="3975440"/>
                  <a:pt x="11572002" y="3978966"/>
                </a:cubicBezTo>
                <a:cubicBezTo>
                  <a:pt x="11572002" y="3982493"/>
                  <a:pt x="11572002" y="3986020"/>
                  <a:pt x="11568501" y="3986020"/>
                </a:cubicBezTo>
                <a:cubicBezTo>
                  <a:pt x="11568501" y="3986020"/>
                  <a:pt x="11568501" y="3986020"/>
                  <a:pt x="11480967" y="4045976"/>
                </a:cubicBezTo>
                <a:cubicBezTo>
                  <a:pt x="11477466" y="4045976"/>
                  <a:pt x="11473964" y="4049503"/>
                  <a:pt x="11473964" y="4045976"/>
                </a:cubicBezTo>
                <a:cubicBezTo>
                  <a:pt x="11470463" y="4045976"/>
                  <a:pt x="11470463" y="4042449"/>
                  <a:pt x="11466961" y="4042449"/>
                </a:cubicBezTo>
                <a:cubicBezTo>
                  <a:pt x="11456457" y="3996600"/>
                  <a:pt x="11456457" y="3957805"/>
                  <a:pt x="11466961" y="3915483"/>
                </a:cubicBezTo>
                <a:cubicBezTo>
                  <a:pt x="11470463" y="3911956"/>
                  <a:pt x="11470463" y="3908430"/>
                  <a:pt x="11473964" y="3908430"/>
                </a:cubicBezTo>
                <a:close/>
                <a:moveTo>
                  <a:pt x="11070316" y="3897681"/>
                </a:moveTo>
                <a:cubicBezTo>
                  <a:pt x="11070316" y="3901207"/>
                  <a:pt x="11066828" y="3901207"/>
                  <a:pt x="11070316" y="3904734"/>
                </a:cubicBezTo>
                <a:cubicBezTo>
                  <a:pt x="11112166" y="4066968"/>
                  <a:pt x="11112166" y="4066968"/>
                  <a:pt x="11112166" y="4066968"/>
                </a:cubicBezTo>
                <a:cubicBezTo>
                  <a:pt x="11112166" y="4074022"/>
                  <a:pt x="11119141" y="4088129"/>
                  <a:pt x="11133091" y="4088129"/>
                </a:cubicBezTo>
                <a:cubicBezTo>
                  <a:pt x="11143554" y="4088129"/>
                  <a:pt x="11143554" y="4088129"/>
                  <a:pt x="11143554" y="4088129"/>
                </a:cubicBezTo>
                <a:cubicBezTo>
                  <a:pt x="11140066" y="4091656"/>
                  <a:pt x="11140066" y="4091656"/>
                  <a:pt x="11140066" y="4095182"/>
                </a:cubicBezTo>
                <a:cubicBezTo>
                  <a:pt x="11136578" y="4105762"/>
                  <a:pt x="11133091" y="4116343"/>
                  <a:pt x="11112166" y="4116343"/>
                </a:cubicBezTo>
                <a:cubicBezTo>
                  <a:pt x="11077291" y="4112817"/>
                  <a:pt x="11077291" y="4112817"/>
                  <a:pt x="11077291" y="4112817"/>
                </a:cubicBezTo>
                <a:cubicBezTo>
                  <a:pt x="11077291" y="4112817"/>
                  <a:pt x="11073804" y="4112817"/>
                  <a:pt x="11073804" y="4116343"/>
                </a:cubicBezTo>
                <a:cubicBezTo>
                  <a:pt x="11070316" y="4116343"/>
                  <a:pt x="11070316" y="4119870"/>
                  <a:pt x="11070316" y="4119870"/>
                </a:cubicBezTo>
                <a:cubicBezTo>
                  <a:pt x="11070316" y="4141031"/>
                  <a:pt x="11070316" y="4141031"/>
                  <a:pt x="11070316" y="4141031"/>
                </a:cubicBezTo>
                <a:cubicBezTo>
                  <a:pt x="11070316" y="4144558"/>
                  <a:pt x="11073804" y="4144558"/>
                  <a:pt x="11077291" y="4148085"/>
                </a:cubicBezTo>
                <a:cubicBezTo>
                  <a:pt x="11087754" y="4148085"/>
                  <a:pt x="11108678" y="4151611"/>
                  <a:pt x="11122628" y="4151611"/>
                </a:cubicBezTo>
                <a:cubicBezTo>
                  <a:pt x="11126116" y="4151611"/>
                  <a:pt x="11126116" y="4151611"/>
                  <a:pt x="11126116" y="4151611"/>
                </a:cubicBezTo>
                <a:cubicBezTo>
                  <a:pt x="11154016" y="4151611"/>
                  <a:pt x="11171453" y="4133977"/>
                  <a:pt x="11181916" y="4098709"/>
                </a:cubicBezTo>
                <a:cubicBezTo>
                  <a:pt x="11192378" y="4059914"/>
                  <a:pt x="11206329" y="4007012"/>
                  <a:pt x="11213303" y="3968217"/>
                </a:cubicBezTo>
                <a:cubicBezTo>
                  <a:pt x="11220279" y="3950583"/>
                  <a:pt x="11223766" y="3936475"/>
                  <a:pt x="11227253" y="3925895"/>
                </a:cubicBezTo>
                <a:cubicBezTo>
                  <a:pt x="11230741" y="3904734"/>
                  <a:pt x="11230741" y="3904734"/>
                  <a:pt x="11230741" y="3904734"/>
                </a:cubicBezTo>
                <a:cubicBezTo>
                  <a:pt x="11230741" y="3901207"/>
                  <a:pt x="11230741" y="3901207"/>
                  <a:pt x="11230741" y="3897681"/>
                </a:cubicBezTo>
                <a:cubicBezTo>
                  <a:pt x="11227253" y="3897681"/>
                  <a:pt x="11227253" y="3897681"/>
                  <a:pt x="11223766" y="3897681"/>
                </a:cubicBezTo>
                <a:cubicBezTo>
                  <a:pt x="11195866" y="3897681"/>
                  <a:pt x="11195866" y="3897681"/>
                  <a:pt x="11195866" y="3897681"/>
                </a:cubicBezTo>
                <a:cubicBezTo>
                  <a:pt x="11192378" y="3897681"/>
                  <a:pt x="11188891" y="3897681"/>
                  <a:pt x="11188891" y="3901207"/>
                </a:cubicBezTo>
                <a:cubicBezTo>
                  <a:pt x="11150528" y="4045807"/>
                  <a:pt x="11150528" y="4045807"/>
                  <a:pt x="11150528" y="4045807"/>
                </a:cubicBezTo>
                <a:cubicBezTo>
                  <a:pt x="11147041" y="4045807"/>
                  <a:pt x="11147041" y="4045807"/>
                  <a:pt x="11147041" y="4045807"/>
                </a:cubicBezTo>
                <a:cubicBezTo>
                  <a:pt x="11112166" y="3901207"/>
                  <a:pt x="11112166" y="3901207"/>
                  <a:pt x="11112166" y="3901207"/>
                </a:cubicBezTo>
                <a:cubicBezTo>
                  <a:pt x="11108678" y="3897681"/>
                  <a:pt x="11108678" y="3897681"/>
                  <a:pt x="11105191" y="3897681"/>
                </a:cubicBezTo>
                <a:cubicBezTo>
                  <a:pt x="11077291" y="3897681"/>
                  <a:pt x="11077291" y="3897681"/>
                  <a:pt x="11077291" y="3897681"/>
                </a:cubicBezTo>
                <a:cubicBezTo>
                  <a:pt x="11073804" y="3897681"/>
                  <a:pt x="11070316" y="3897681"/>
                  <a:pt x="11070316" y="3897681"/>
                </a:cubicBezTo>
                <a:close/>
                <a:moveTo>
                  <a:pt x="11038289" y="3893650"/>
                </a:moveTo>
                <a:cubicBezTo>
                  <a:pt x="11017163" y="3893650"/>
                  <a:pt x="10999559" y="3907721"/>
                  <a:pt x="10985474" y="3914756"/>
                </a:cubicBezTo>
                <a:cubicBezTo>
                  <a:pt x="10985474" y="3904203"/>
                  <a:pt x="10985474" y="3904203"/>
                  <a:pt x="10985474" y="3904203"/>
                </a:cubicBezTo>
                <a:cubicBezTo>
                  <a:pt x="10985474" y="3897168"/>
                  <a:pt x="10981954" y="3897168"/>
                  <a:pt x="10978433" y="3897168"/>
                </a:cubicBezTo>
                <a:cubicBezTo>
                  <a:pt x="10950264" y="3897168"/>
                  <a:pt x="10950264" y="3897168"/>
                  <a:pt x="10950264" y="3897168"/>
                </a:cubicBezTo>
                <a:cubicBezTo>
                  <a:pt x="10946743" y="3897168"/>
                  <a:pt x="10943222" y="3897168"/>
                  <a:pt x="10943222" y="3904203"/>
                </a:cubicBezTo>
                <a:cubicBezTo>
                  <a:pt x="10943222" y="4080086"/>
                  <a:pt x="10943222" y="4080086"/>
                  <a:pt x="10943222" y="4080086"/>
                </a:cubicBezTo>
                <a:cubicBezTo>
                  <a:pt x="10943222" y="4083604"/>
                  <a:pt x="10946743" y="4087121"/>
                  <a:pt x="10950264" y="4087121"/>
                </a:cubicBezTo>
                <a:cubicBezTo>
                  <a:pt x="10978433" y="4087121"/>
                  <a:pt x="10978433" y="4087121"/>
                  <a:pt x="10978433" y="4087121"/>
                </a:cubicBezTo>
                <a:cubicBezTo>
                  <a:pt x="10981954" y="4087121"/>
                  <a:pt x="10985474" y="4083604"/>
                  <a:pt x="10985474" y="4080086"/>
                </a:cubicBezTo>
                <a:cubicBezTo>
                  <a:pt x="10985474" y="3956968"/>
                  <a:pt x="10985474" y="3956968"/>
                  <a:pt x="10985474" y="3956968"/>
                </a:cubicBezTo>
                <a:cubicBezTo>
                  <a:pt x="10992517" y="3953450"/>
                  <a:pt x="11013643" y="3935862"/>
                  <a:pt x="11038289" y="3935862"/>
                </a:cubicBezTo>
                <a:cubicBezTo>
                  <a:pt x="11041811" y="3932344"/>
                  <a:pt x="11045332" y="3932344"/>
                  <a:pt x="11045332" y="3928827"/>
                </a:cubicBezTo>
                <a:cubicBezTo>
                  <a:pt x="11045332" y="3900686"/>
                  <a:pt x="11045332" y="3900686"/>
                  <a:pt x="11045332" y="3900686"/>
                </a:cubicBezTo>
                <a:cubicBezTo>
                  <a:pt x="11045332" y="3900686"/>
                  <a:pt x="11045332" y="3897168"/>
                  <a:pt x="11041811" y="3897168"/>
                </a:cubicBezTo>
                <a:cubicBezTo>
                  <a:pt x="11041811" y="3893650"/>
                  <a:pt x="11038289" y="3893650"/>
                  <a:pt x="11038289" y="3893650"/>
                </a:cubicBezTo>
                <a:close/>
                <a:moveTo>
                  <a:pt x="10831647" y="3889619"/>
                </a:moveTo>
                <a:cubicBezTo>
                  <a:pt x="10810578" y="3889619"/>
                  <a:pt x="10775463" y="3896690"/>
                  <a:pt x="10761417" y="3896690"/>
                </a:cubicBezTo>
                <a:cubicBezTo>
                  <a:pt x="10757905" y="3896690"/>
                  <a:pt x="10754394" y="3900226"/>
                  <a:pt x="10754394" y="3903762"/>
                </a:cubicBezTo>
                <a:cubicBezTo>
                  <a:pt x="10754394" y="3903762"/>
                  <a:pt x="10754394" y="3903762"/>
                  <a:pt x="10754394" y="3928511"/>
                </a:cubicBezTo>
                <a:cubicBezTo>
                  <a:pt x="10754394" y="3932047"/>
                  <a:pt x="10754394" y="3932047"/>
                  <a:pt x="10757905" y="3935583"/>
                </a:cubicBezTo>
                <a:cubicBezTo>
                  <a:pt x="10757905" y="3935583"/>
                  <a:pt x="10761417" y="3935583"/>
                  <a:pt x="10761417" y="3935583"/>
                </a:cubicBezTo>
                <a:cubicBezTo>
                  <a:pt x="10778974" y="3935583"/>
                  <a:pt x="10807067" y="3932047"/>
                  <a:pt x="10828136" y="3932047"/>
                </a:cubicBezTo>
                <a:cubicBezTo>
                  <a:pt x="10842182" y="3932047"/>
                  <a:pt x="10852717" y="3942654"/>
                  <a:pt x="10852717" y="3956797"/>
                </a:cubicBezTo>
                <a:cubicBezTo>
                  <a:pt x="10852717" y="3956797"/>
                  <a:pt x="10852717" y="3956797"/>
                  <a:pt x="10852717" y="3967404"/>
                </a:cubicBezTo>
                <a:cubicBezTo>
                  <a:pt x="10852717" y="3967404"/>
                  <a:pt x="10852717" y="3967404"/>
                  <a:pt x="10803555" y="3970940"/>
                </a:cubicBezTo>
                <a:cubicBezTo>
                  <a:pt x="10761417" y="3974475"/>
                  <a:pt x="10740347" y="3992153"/>
                  <a:pt x="10740347" y="4031045"/>
                </a:cubicBezTo>
                <a:cubicBezTo>
                  <a:pt x="10740347" y="4069937"/>
                  <a:pt x="10761417" y="4091151"/>
                  <a:pt x="10796532" y="4091151"/>
                </a:cubicBezTo>
                <a:cubicBezTo>
                  <a:pt x="10824625" y="4091151"/>
                  <a:pt x="10859740" y="4077008"/>
                  <a:pt x="10859740" y="4077008"/>
                </a:cubicBezTo>
                <a:cubicBezTo>
                  <a:pt x="10866763" y="4084080"/>
                  <a:pt x="10873786" y="4087615"/>
                  <a:pt x="10887833" y="4091151"/>
                </a:cubicBezTo>
                <a:cubicBezTo>
                  <a:pt x="10891344" y="4091151"/>
                  <a:pt x="10891344" y="4091151"/>
                  <a:pt x="10894855" y="4087615"/>
                </a:cubicBezTo>
                <a:cubicBezTo>
                  <a:pt x="10894855" y="4087615"/>
                  <a:pt x="10894855" y="4084080"/>
                  <a:pt x="10894855" y="4084080"/>
                </a:cubicBezTo>
                <a:cubicBezTo>
                  <a:pt x="10894855" y="4084080"/>
                  <a:pt x="10894855" y="4084080"/>
                  <a:pt x="10894855" y="3956797"/>
                </a:cubicBezTo>
                <a:cubicBezTo>
                  <a:pt x="10894855" y="3910833"/>
                  <a:pt x="10873786" y="3889619"/>
                  <a:pt x="10831647" y="3889619"/>
                </a:cubicBezTo>
                <a:close/>
                <a:moveTo>
                  <a:pt x="10495822" y="3889618"/>
                </a:moveTo>
                <a:cubicBezTo>
                  <a:pt x="10448333" y="3889618"/>
                  <a:pt x="10409835" y="3934733"/>
                  <a:pt x="10409835" y="3990385"/>
                </a:cubicBezTo>
                <a:cubicBezTo>
                  <a:pt x="10409835" y="4046037"/>
                  <a:pt x="10448333" y="4091151"/>
                  <a:pt x="10495822" y="4091151"/>
                </a:cubicBezTo>
                <a:cubicBezTo>
                  <a:pt x="10543311" y="4091151"/>
                  <a:pt x="10581809" y="4046037"/>
                  <a:pt x="10581809" y="3990385"/>
                </a:cubicBezTo>
                <a:cubicBezTo>
                  <a:pt x="10581809" y="3934733"/>
                  <a:pt x="10543311" y="3889618"/>
                  <a:pt x="10495822" y="3889618"/>
                </a:cubicBezTo>
                <a:close/>
                <a:moveTo>
                  <a:pt x="10241892" y="3865435"/>
                </a:moveTo>
                <a:cubicBezTo>
                  <a:pt x="10248859" y="3865435"/>
                  <a:pt x="10255825" y="3865435"/>
                  <a:pt x="10273241" y="3865435"/>
                </a:cubicBezTo>
                <a:cubicBezTo>
                  <a:pt x="10273241" y="3865435"/>
                  <a:pt x="10273241" y="3865435"/>
                  <a:pt x="10290657" y="3865435"/>
                </a:cubicBezTo>
                <a:cubicBezTo>
                  <a:pt x="10322007" y="3865435"/>
                  <a:pt x="10335940" y="3886688"/>
                  <a:pt x="10335940" y="3904399"/>
                </a:cubicBezTo>
                <a:cubicBezTo>
                  <a:pt x="10335940" y="3929193"/>
                  <a:pt x="10318523" y="3943361"/>
                  <a:pt x="10287174" y="3943361"/>
                </a:cubicBezTo>
                <a:cubicBezTo>
                  <a:pt x="10266274" y="3943361"/>
                  <a:pt x="10248859" y="3943361"/>
                  <a:pt x="10241892" y="3943361"/>
                </a:cubicBezTo>
                <a:cubicBezTo>
                  <a:pt x="10241892" y="3943361"/>
                  <a:pt x="10241892" y="3943361"/>
                  <a:pt x="10241892" y="3865435"/>
                </a:cubicBezTo>
                <a:close/>
                <a:moveTo>
                  <a:pt x="10659063" y="3852000"/>
                </a:moveTo>
                <a:cubicBezTo>
                  <a:pt x="10659063" y="3852000"/>
                  <a:pt x="10659063" y="3852000"/>
                  <a:pt x="10627410" y="3859034"/>
                </a:cubicBezTo>
                <a:cubicBezTo>
                  <a:pt x="10623893" y="3859034"/>
                  <a:pt x="10623893" y="3862551"/>
                  <a:pt x="10623893" y="3866068"/>
                </a:cubicBezTo>
                <a:cubicBezTo>
                  <a:pt x="10623893" y="3866068"/>
                  <a:pt x="10623893" y="3866068"/>
                  <a:pt x="10623893" y="3897720"/>
                </a:cubicBezTo>
                <a:cubicBezTo>
                  <a:pt x="10623893" y="3897720"/>
                  <a:pt x="10623893" y="3897720"/>
                  <a:pt x="10606308" y="3897720"/>
                </a:cubicBezTo>
                <a:cubicBezTo>
                  <a:pt x="10602792" y="3897720"/>
                  <a:pt x="10599275" y="3897720"/>
                  <a:pt x="10599275" y="3904754"/>
                </a:cubicBezTo>
                <a:cubicBezTo>
                  <a:pt x="10599275" y="3904754"/>
                  <a:pt x="10599275" y="3904754"/>
                  <a:pt x="10599275" y="3929372"/>
                </a:cubicBezTo>
                <a:cubicBezTo>
                  <a:pt x="10599275" y="3932890"/>
                  <a:pt x="10602792" y="3936406"/>
                  <a:pt x="10606308" y="3936406"/>
                </a:cubicBezTo>
                <a:cubicBezTo>
                  <a:pt x="10606308" y="3936406"/>
                  <a:pt x="10606308" y="3936406"/>
                  <a:pt x="10623893" y="3936406"/>
                </a:cubicBezTo>
                <a:cubicBezTo>
                  <a:pt x="10623893" y="3936406"/>
                  <a:pt x="10623893" y="3936406"/>
                  <a:pt x="10623893" y="4020813"/>
                </a:cubicBezTo>
                <a:cubicBezTo>
                  <a:pt x="10623893" y="4073566"/>
                  <a:pt x="10637961" y="4091151"/>
                  <a:pt x="10680164" y="4091151"/>
                </a:cubicBezTo>
                <a:cubicBezTo>
                  <a:pt x="10690715" y="4091151"/>
                  <a:pt x="10701266" y="4087635"/>
                  <a:pt x="10711817" y="4087635"/>
                </a:cubicBezTo>
                <a:cubicBezTo>
                  <a:pt x="10715334" y="4087635"/>
                  <a:pt x="10718851" y="4084118"/>
                  <a:pt x="10718851" y="4080600"/>
                </a:cubicBezTo>
                <a:cubicBezTo>
                  <a:pt x="10718851" y="4080600"/>
                  <a:pt x="10718851" y="4080600"/>
                  <a:pt x="10718851" y="4055982"/>
                </a:cubicBezTo>
                <a:cubicBezTo>
                  <a:pt x="10718851" y="4052465"/>
                  <a:pt x="10715334" y="4048948"/>
                  <a:pt x="10711817" y="4048948"/>
                </a:cubicBezTo>
                <a:cubicBezTo>
                  <a:pt x="10704783" y="4048948"/>
                  <a:pt x="10694232" y="4048948"/>
                  <a:pt x="10687198" y="4048948"/>
                </a:cubicBezTo>
                <a:cubicBezTo>
                  <a:pt x="10666096" y="4048948"/>
                  <a:pt x="10666096" y="4041914"/>
                  <a:pt x="10666096" y="4013779"/>
                </a:cubicBezTo>
                <a:cubicBezTo>
                  <a:pt x="10666096" y="4013779"/>
                  <a:pt x="10666096" y="4013779"/>
                  <a:pt x="10666096" y="3936406"/>
                </a:cubicBezTo>
                <a:cubicBezTo>
                  <a:pt x="10666096" y="3936406"/>
                  <a:pt x="10666096" y="3936406"/>
                  <a:pt x="10711817" y="3936406"/>
                </a:cubicBezTo>
                <a:cubicBezTo>
                  <a:pt x="10715334" y="3936406"/>
                  <a:pt x="10718851" y="3932890"/>
                  <a:pt x="10718851" y="3929372"/>
                </a:cubicBezTo>
                <a:cubicBezTo>
                  <a:pt x="10718851" y="3929372"/>
                  <a:pt x="10718851" y="3929372"/>
                  <a:pt x="10718851" y="3904754"/>
                </a:cubicBezTo>
                <a:cubicBezTo>
                  <a:pt x="10718851" y="3897720"/>
                  <a:pt x="10715334" y="3897720"/>
                  <a:pt x="10711817" y="3897720"/>
                </a:cubicBezTo>
                <a:cubicBezTo>
                  <a:pt x="10711817" y="3897720"/>
                  <a:pt x="10711817" y="3897720"/>
                  <a:pt x="10666096" y="3897720"/>
                </a:cubicBezTo>
                <a:cubicBezTo>
                  <a:pt x="10666096" y="3897720"/>
                  <a:pt x="10666096" y="3897720"/>
                  <a:pt x="10666096" y="3859034"/>
                </a:cubicBezTo>
                <a:cubicBezTo>
                  <a:pt x="10666096" y="3855517"/>
                  <a:pt x="10666096" y="3855517"/>
                  <a:pt x="10662580" y="3852000"/>
                </a:cubicBezTo>
                <a:cubicBezTo>
                  <a:pt x="10662580" y="3852000"/>
                  <a:pt x="10659063" y="3852000"/>
                  <a:pt x="10659063" y="3852000"/>
                </a:cubicBezTo>
                <a:close/>
                <a:moveTo>
                  <a:pt x="10283668" y="3823786"/>
                </a:moveTo>
                <a:cubicBezTo>
                  <a:pt x="10273174" y="3823786"/>
                  <a:pt x="10241689" y="3823786"/>
                  <a:pt x="10203208" y="3827297"/>
                </a:cubicBezTo>
                <a:cubicBezTo>
                  <a:pt x="10199710" y="3827297"/>
                  <a:pt x="10196211" y="3830808"/>
                  <a:pt x="10196211" y="3834319"/>
                </a:cubicBezTo>
                <a:cubicBezTo>
                  <a:pt x="10196211" y="3834319"/>
                  <a:pt x="10196211" y="3834319"/>
                  <a:pt x="10196211" y="4080099"/>
                </a:cubicBezTo>
                <a:cubicBezTo>
                  <a:pt x="10196211" y="4083610"/>
                  <a:pt x="10199710" y="4087121"/>
                  <a:pt x="10203208" y="4087121"/>
                </a:cubicBezTo>
                <a:cubicBezTo>
                  <a:pt x="10203208" y="4087121"/>
                  <a:pt x="10203208" y="4087121"/>
                  <a:pt x="10234693" y="4087121"/>
                </a:cubicBezTo>
                <a:cubicBezTo>
                  <a:pt x="10238191" y="4087121"/>
                  <a:pt x="10241689" y="4083610"/>
                  <a:pt x="10241689" y="4080099"/>
                </a:cubicBezTo>
                <a:cubicBezTo>
                  <a:pt x="10241689" y="4080099"/>
                  <a:pt x="10241689" y="4080099"/>
                  <a:pt x="10241689" y="3981787"/>
                </a:cubicBezTo>
                <a:cubicBezTo>
                  <a:pt x="10252184" y="3985298"/>
                  <a:pt x="10269675" y="3985298"/>
                  <a:pt x="10290665" y="3985298"/>
                </a:cubicBezTo>
                <a:cubicBezTo>
                  <a:pt x="10290665" y="3985298"/>
                  <a:pt x="10290665" y="3985298"/>
                  <a:pt x="10336143" y="4083610"/>
                </a:cubicBezTo>
                <a:cubicBezTo>
                  <a:pt x="10336143" y="4083610"/>
                  <a:pt x="10339641" y="4087121"/>
                  <a:pt x="10343139" y="4087121"/>
                </a:cubicBezTo>
                <a:cubicBezTo>
                  <a:pt x="10343139" y="4087121"/>
                  <a:pt x="10343139" y="4087121"/>
                  <a:pt x="10374624" y="4087121"/>
                </a:cubicBezTo>
                <a:cubicBezTo>
                  <a:pt x="10378122" y="4087121"/>
                  <a:pt x="10381620" y="4083610"/>
                  <a:pt x="10381620" y="4083610"/>
                </a:cubicBezTo>
                <a:cubicBezTo>
                  <a:pt x="10381620" y="4080099"/>
                  <a:pt x="10381620" y="4080099"/>
                  <a:pt x="10381620" y="4076588"/>
                </a:cubicBezTo>
                <a:lnTo>
                  <a:pt x="10336143" y="3971254"/>
                </a:lnTo>
                <a:cubicBezTo>
                  <a:pt x="10367627" y="3957209"/>
                  <a:pt x="10381620" y="3936142"/>
                  <a:pt x="10381620" y="3904542"/>
                </a:cubicBezTo>
                <a:cubicBezTo>
                  <a:pt x="10381620" y="3865919"/>
                  <a:pt x="10364129" y="3823786"/>
                  <a:pt x="10290665" y="3823786"/>
                </a:cubicBezTo>
                <a:cubicBezTo>
                  <a:pt x="10290665" y="3823786"/>
                  <a:pt x="10287167" y="3823786"/>
                  <a:pt x="10283668" y="3823786"/>
                </a:cubicBezTo>
                <a:close/>
                <a:moveTo>
                  <a:pt x="11839186" y="3792864"/>
                </a:moveTo>
                <a:cubicBezTo>
                  <a:pt x="11841365" y="3793305"/>
                  <a:pt x="11843980" y="3795068"/>
                  <a:pt x="11845722" y="3798595"/>
                </a:cubicBezTo>
                <a:cubicBezTo>
                  <a:pt x="11901498" y="3855025"/>
                  <a:pt x="11929385" y="3946722"/>
                  <a:pt x="11908470" y="4038419"/>
                </a:cubicBezTo>
                <a:cubicBezTo>
                  <a:pt x="11908470" y="4041946"/>
                  <a:pt x="11904984" y="4045472"/>
                  <a:pt x="11898012" y="4041946"/>
                </a:cubicBezTo>
                <a:cubicBezTo>
                  <a:pt x="11898012" y="4041946"/>
                  <a:pt x="11898012" y="4041946"/>
                  <a:pt x="11859666" y="4031365"/>
                </a:cubicBezTo>
                <a:cubicBezTo>
                  <a:pt x="11856180" y="4031365"/>
                  <a:pt x="11852694" y="4027838"/>
                  <a:pt x="11852694" y="4020785"/>
                </a:cubicBezTo>
                <a:cubicBezTo>
                  <a:pt x="11866638" y="3946722"/>
                  <a:pt x="11849208" y="3886765"/>
                  <a:pt x="11807377" y="3840917"/>
                </a:cubicBezTo>
                <a:cubicBezTo>
                  <a:pt x="11800405" y="3837391"/>
                  <a:pt x="11800405" y="3830336"/>
                  <a:pt x="11807377" y="3826810"/>
                </a:cubicBezTo>
                <a:cubicBezTo>
                  <a:pt x="11807377" y="3826810"/>
                  <a:pt x="11807377" y="3826810"/>
                  <a:pt x="11835264" y="3795068"/>
                </a:cubicBezTo>
                <a:cubicBezTo>
                  <a:pt x="11835264" y="3793305"/>
                  <a:pt x="11837008" y="3792423"/>
                  <a:pt x="11839186" y="3792864"/>
                </a:cubicBezTo>
                <a:close/>
                <a:moveTo>
                  <a:pt x="11458923" y="3792864"/>
                </a:moveTo>
                <a:cubicBezTo>
                  <a:pt x="11461124" y="3792423"/>
                  <a:pt x="11462885" y="3793305"/>
                  <a:pt x="11462885" y="3795068"/>
                </a:cubicBezTo>
                <a:cubicBezTo>
                  <a:pt x="11462885" y="3795068"/>
                  <a:pt x="11462885" y="3795068"/>
                  <a:pt x="11494585" y="3826810"/>
                </a:cubicBezTo>
                <a:cubicBezTo>
                  <a:pt x="11498108" y="3830336"/>
                  <a:pt x="11498108" y="3837391"/>
                  <a:pt x="11491063" y="3840917"/>
                </a:cubicBezTo>
                <a:cubicBezTo>
                  <a:pt x="11448796" y="3886765"/>
                  <a:pt x="11431184" y="3946722"/>
                  <a:pt x="11445274" y="4020785"/>
                </a:cubicBezTo>
                <a:cubicBezTo>
                  <a:pt x="11445274" y="4027838"/>
                  <a:pt x="11441752" y="4031365"/>
                  <a:pt x="11438229" y="4031365"/>
                </a:cubicBezTo>
                <a:cubicBezTo>
                  <a:pt x="11438229" y="4031365"/>
                  <a:pt x="11438229" y="4031365"/>
                  <a:pt x="11399484" y="4041946"/>
                </a:cubicBezTo>
                <a:cubicBezTo>
                  <a:pt x="11392439" y="4045472"/>
                  <a:pt x="11388917" y="4041946"/>
                  <a:pt x="11388917" y="4038419"/>
                </a:cubicBezTo>
                <a:cubicBezTo>
                  <a:pt x="11367783" y="3946722"/>
                  <a:pt x="11395962" y="3855025"/>
                  <a:pt x="11452318" y="3798595"/>
                </a:cubicBezTo>
                <a:cubicBezTo>
                  <a:pt x="11454079" y="3795068"/>
                  <a:pt x="11456721" y="3793305"/>
                  <a:pt x="11458923" y="3792864"/>
                </a:cubicBezTo>
                <a:close/>
                <a:moveTo>
                  <a:pt x="11677605" y="3787510"/>
                </a:moveTo>
                <a:cubicBezTo>
                  <a:pt x="11681098" y="3787510"/>
                  <a:pt x="11681098" y="3787510"/>
                  <a:pt x="11684592" y="3787510"/>
                </a:cubicBezTo>
                <a:cubicBezTo>
                  <a:pt x="11730003" y="3798106"/>
                  <a:pt x="11761442" y="3815763"/>
                  <a:pt x="11792882" y="3851079"/>
                </a:cubicBezTo>
                <a:cubicBezTo>
                  <a:pt x="11796375" y="3854611"/>
                  <a:pt x="11796375" y="3854611"/>
                  <a:pt x="11796375" y="3858143"/>
                </a:cubicBezTo>
                <a:cubicBezTo>
                  <a:pt x="11796375" y="3861674"/>
                  <a:pt x="11792882" y="3861674"/>
                  <a:pt x="11789388" y="3865206"/>
                </a:cubicBezTo>
                <a:cubicBezTo>
                  <a:pt x="11789388" y="3865206"/>
                  <a:pt x="11789388" y="3865206"/>
                  <a:pt x="11698565" y="3911117"/>
                </a:cubicBezTo>
                <a:cubicBezTo>
                  <a:pt x="11695071" y="3911117"/>
                  <a:pt x="11691578" y="3911117"/>
                  <a:pt x="11688084" y="3911117"/>
                </a:cubicBezTo>
                <a:cubicBezTo>
                  <a:pt x="11684592" y="3907585"/>
                  <a:pt x="11684592" y="3904053"/>
                  <a:pt x="11681098" y="3900522"/>
                </a:cubicBezTo>
                <a:cubicBezTo>
                  <a:pt x="11681098" y="3900522"/>
                  <a:pt x="11681098" y="3900522"/>
                  <a:pt x="11674112" y="3798106"/>
                </a:cubicBezTo>
                <a:cubicBezTo>
                  <a:pt x="11674112" y="3794574"/>
                  <a:pt x="11674112" y="3791042"/>
                  <a:pt x="11677605" y="3787510"/>
                </a:cubicBezTo>
                <a:close/>
                <a:moveTo>
                  <a:pt x="11613922" y="3787510"/>
                </a:moveTo>
                <a:cubicBezTo>
                  <a:pt x="11617414" y="3787510"/>
                  <a:pt x="11617414" y="3787510"/>
                  <a:pt x="11620908" y="3787510"/>
                </a:cubicBezTo>
                <a:cubicBezTo>
                  <a:pt x="11620908" y="3791042"/>
                  <a:pt x="11624401" y="3794574"/>
                  <a:pt x="11624401" y="3798106"/>
                </a:cubicBezTo>
                <a:cubicBezTo>
                  <a:pt x="11624401" y="3798106"/>
                  <a:pt x="11624401" y="3798106"/>
                  <a:pt x="11613922" y="3904053"/>
                </a:cubicBezTo>
                <a:cubicBezTo>
                  <a:pt x="11613922" y="3907585"/>
                  <a:pt x="11613922" y="3911117"/>
                  <a:pt x="11610428" y="3911117"/>
                </a:cubicBezTo>
                <a:cubicBezTo>
                  <a:pt x="11606935" y="3911117"/>
                  <a:pt x="11603442" y="3911117"/>
                  <a:pt x="11599949" y="3911117"/>
                </a:cubicBezTo>
                <a:cubicBezTo>
                  <a:pt x="11599949" y="3911117"/>
                  <a:pt x="11599949" y="3911117"/>
                  <a:pt x="11509124" y="3865206"/>
                </a:cubicBezTo>
                <a:cubicBezTo>
                  <a:pt x="11505632" y="3865206"/>
                  <a:pt x="11502138" y="3861674"/>
                  <a:pt x="11502138" y="3858143"/>
                </a:cubicBezTo>
                <a:cubicBezTo>
                  <a:pt x="11502138" y="3858143"/>
                  <a:pt x="11502138" y="3854611"/>
                  <a:pt x="11505632" y="3851079"/>
                </a:cubicBezTo>
                <a:cubicBezTo>
                  <a:pt x="11537070" y="3819295"/>
                  <a:pt x="11568509" y="3798106"/>
                  <a:pt x="11613922" y="3787510"/>
                </a:cubicBezTo>
                <a:close/>
                <a:moveTo>
                  <a:pt x="11532772" y="3752578"/>
                </a:moveTo>
                <a:cubicBezTo>
                  <a:pt x="11536265" y="3752578"/>
                  <a:pt x="11539758" y="3756273"/>
                  <a:pt x="11539758" y="3759968"/>
                </a:cubicBezTo>
                <a:cubicBezTo>
                  <a:pt x="11539758" y="3763663"/>
                  <a:pt x="11539758" y="3763663"/>
                  <a:pt x="11536265" y="3763663"/>
                </a:cubicBezTo>
                <a:cubicBezTo>
                  <a:pt x="11536265" y="3763663"/>
                  <a:pt x="11536265" y="3763663"/>
                  <a:pt x="11529278" y="3767358"/>
                </a:cubicBezTo>
                <a:cubicBezTo>
                  <a:pt x="11529278" y="3767358"/>
                  <a:pt x="11529278" y="3767358"/>
                  <a:pt x="11525785" y="3759968"/>
                </a:cubicBezTo>
                <a:cubicBezTo>
                  <a:pt x="11525785" y="3759968"/>
                  <a:pt x="11525785" y="3759968"/>
                  <a:pt x="11522292" y="3759968"/>
                </a:cubicBezTo>
                <a:cubicBezTo>
                  <a:pt x="11525785" y="3756273"/>
                  <a:pt x="11529278" y="3756273"/>
                  <a:pt x="11532772" y="3752578"/>
                </a:cubicBezTo>
                <a:close/>
                <a:moveTo>
                  <a:pt x="11529297" y="3745381"/>
                </a:moveTo>
                <a:cubicBezTo>
                  <a:pt x="11525746" y="3748931"/>
                  <a:pt x="11518645" y="3752483"/>
                  <a:pt x="11511543" y="3756033"/>
                </a:cubicBezTo>
                <a:cubicBezTo>
                  <a:pt x="11511543" y="3756033"/>
                  <a:pt x="11511543" y="3756033"/>
                  <a:pt x="11515094" y="3759584"/>
                </a:cubicBezTo>
                <a:lnTo>
                  <a:pt x="11532848" y="3791542"/>
                </a:lnTo>
                <a:cubicBezTo>
                  <a:pt x="11536399" y="3791542"/>
                  <a:pt x="11536399" y="3787990"/>
                  <a:pt x="11539950" y="3787990"/>
                </a:cubicBezTo>
                <a:cubicBezTo>
                  <a:pt x="11539950" y="3787990"/>
                  <a:pt x="11539950" y="3787990"/>
                  <a:pt x="11532848" y="3773787"/>
                </a:cubicBezTo>
                <a:cubicBezTo>
                  <a:pt x="11532848" y="3773787"/>
                  <a:pt x="11532848" y="3773787"/>
                  <a:pt x="11539950" y="3770237"/>
                </a:cubicBezTo>
                <a:cubicBezTo>
                  <a:pt x="11539950" y="3770237"/>
                  <a:pt x="11539950" y="3770237"/>
                  <a:pt x="11554153" y="3780889"/>
                </a:cubicBezTo>
                <a:cubicBezTo>
                  <a:pt x="11557704" y="3777338"/>
                  <a:pt x="11557704" y="3777338"/>
                  <a:pt x="11561255" y="3777338"/>
                </a:cubicBezTo>
                <a:cubicBezTo>
                  <a:pt x="11561255" y="3777338"/>
                  <a:pt x="11561255" y="3777338"/>
                  <a:pt x="11547052" y="3763135"/>
                </a:cubicBezTo>
                <a:cubicBezTo>
                  <a:pt x="11547052" y="3763135"/>
                  <a:pt x="11547052" y="3763135"/>
                  <a:pt x="11547052" y="3759584"/>
                </a:cubicBezTo>
                <a:cubicBezTo>
                  <a:pt x="11550602" y="3752483"/>
                  <a:pt x="11539950" y="3741830"/>
                  <a:pt x="11529297" y="3745381"/>
                </a:cubicBezTo>
                <a:close/>
                <a:moveTo>
                  <a:pt x="11750205" y="3739143"/>
                </a:moveTo>
                <a:cubicBezTo>
                  <a:pt x="11753748" y="3763327"/>
                  <a:pt x="11753748" y="3763327"/>
                  <a:pt x="11753748" y="3763327"/>
                </a:cubicBezTo>
                <a:cubicBezTo>
                  <a:pt x="11746663" y="3780601"/>
                  <a:pt x="11746663" y="3780601"/>
                  <a:pt x="11746663" y="3780601"/>
                </a:cubicBezTo>
                <a:lnTo>
                  <a:pt x="11753748" y="3787510"/>
                </a:lnTo>
                <a:cubicBezTo>
                  <a:pt x="11760832" y="3770236"/>
                  <a:pt x="11760832" y="3770236"/>
                  <a:pt x="11760832" y="3770236"/>
                </a:cubicBezTo>
                <a:cubicBezTo>
                  <a:pt x="11785626" y="3756417"/>
                  <a:pt x="11785626" y="3756417"/>
                  <a:pt x="11785626" y="3756417"/>
                </a:cubicBezTo>
                <a:cubicBezTo>
                  <a:pt x="11785626" y="3756417"/>
                  <a:pt x="11782084" y="3752962"/>
                  <a:pt x="11778543" y="3752962"/>
                </a:cubicBezTo>
                <a:cubicBezTo>
                  <a:pt x="11760832" y="3759872"/>
                  <a:pt x="11760832" y="3759872"/>
                  <a:pt x="11760832" y="3759872"/>
                </a:cubicBezTo>
                <a:cubicBezTo>
                  <a:pt x="11757290" y="3742597"/>
                  <a:pt x="11757290" y="3742597"/>
                  <a:pt x="11757290" y="3742597"/>
                </a:cubicBezTo>
                <a:cubicBezTo>
                  <a:pt x="11753748" y="3739143"/>
                  <a:pt x="11753748" y="3739143"/>
                  <a:pt x="11750205" y="3739143"/>
                </a:cubicBezTo>
                <a:close/>
                <a:moveTo>
                  <a:pt x="11715224" y="3735113"/>
                </a:moveTo>
                <a:cubicBezTo>
                  <a:pt x="11718717" y="3735113"/>
                  <a:pt x="11722211" y="3735113"/>
                  <a:pt x="11725705" y="3738472"/>
                </a:cubicBezTo>
                <a:cubicBezTo>
                  <a:pt x="11725705" y="3738472"/>
                  <a:pt x="11729197" y="3738472"/>
                  <a:pt x="11729197" y="3741831"/>
                </a:cubicBezTo>
                <a:cubicBezTo>
                  <a:pt x="11729197" y="3745189"/>
                  <a:pt x="11725705" y="3748548"/>
                  <a:pt x="11722211" y="3748548"/>
                </a:cubicBezTo>
                <a:cubicBezTo>
                  <a:pt x="11722211" y="3748548"/>
                  <a:pt x="11722211" y="3748548"/>
                  <a:pt x="11711731" y="3745189"/>
                </a:cubicBezTo>
                <a:lnTo>
                  <a:pt x="11711731" y="3741831"/>
                </a:lnTo>
                <a:cubicBezTo>
                  <a:pt x="11711731" y="3741831"/>
                  <a:pt x="11711731" y="3741831"/>
                  <a:pt x="11715224" y="3735113"/>
                </a:cubicBezTo>
                <a:close/>
                <a:moveTo>
                  <a:pt x="11582079" y="3734608"/>
                </a:moveTo>
                <a:cubicBezTo>
                  <a:pt x="11589134" y="3731081"/>
                  <a:pt x="11596187" y="3738136"/>
                  <a:pt x="11596187" y="3745189"/>
                </a:cubicBezTo>
                <a:cubicBezTo>
                  <a:pt x="11596187" y="3752243"/>
                  <a:pt x="11589134" y="3759296"/>
                  <a:pt x="11582079" y="3759296"/>
                </a:cubicBezTo>
                <a:cubicBezTo>
                  <a:pt x="11575026" y="3759296"/>
                  <a:pt x="11567972" y="3755770"/>
                  <a:pt x="11567972" y="3748716"/>
                </a:cubicBezTo>
                <a:cubicBezTo>
                  <a:pt x="11567972" y="3748716"/>
                  <a:pt x="11567972" y="3748716"/>
                  <a:pt x="11567972" y="3745189"/>
                </a:cubicBezTo>
                <a:cubicBezTo>
                  <a:pt x="11567972" y="3738136"/>
                  <a:pt x="11575026" y="3734608"/>
                  <a:pt x="11582079" y="3734608"/>
                </a:cubicBezTo>
                <a:close/>
                <a:moveTo>
                  <a:pt x="11670081" y="3728394"/>
                </a:moveTo>
                <a:cubicBezTo>
                  <a:pt x="11670081" y="3728394"/>
                  <a:pt x="11670081" y="3728394"/>
                  <a:pt x="11673440" y="3738874"/>
                </a:cubicBezTo>
                <a:cubicBezTo>
                  <a:pt x="11673440" y="3738874"/>
                  <a:pt x="11673440" y="3738874"/>
                  <a:pt x="11676799" y="3745861"/>
                </a:cubicBezTo>
                <a:cubicBezTo>
                  <a:pt x="11673440" y="3745861"/>
                  <a:pt x="11666722" y="3745861"/>
                  <a:pt x="11663363" y="3745861"/>
                </a:cubicBezTo>
                <a:lnTo>
                  <a:pt x="11666722" y="3738874"/>
                </a:lnTo>
                <a:cubicBezTo>
                  <a:pt x="11666722" y="3738874"/>
                  <a:pt x="11666722" y="3738874"/>
                  <a:pt x="11670081" y="3728394"/>
                </a:cubicBezTo>
                <a:close/>
                <a:moveTo>
                  <a:pt x="11578609" y="3727878"/>
                </a:moveTo>
                <a:cubicBezTo>
                  <a:pt x="11568195" y="3727878"/>
                  <a:pt x="11561254" y="3734906"/>
                  <a:pt x="11561254" y="3745448"/>
                </a:cubicBezTo>
                <a:cubicBezTo>
                  <a:pt x="11561254" y="3748961"/>
                  <a:pt x="11561254" y="3748961"/>
                  <a:pt x="11561254" y="3748961"/>
                </a:cubicBezTo>
                <a:cubicBezTo>
                  <a:pt x="11561254" y="3759503"/>
                  <a:pt x="11571666" y="3770045"/>
                  <a:pt x="11582079" y="3766531"/>
                </a:cubicBezTo>
                <a:cubicBezTo>
                  <a:pt x="11595963" y="3766531"/>
                  <a:pt x="11602904" y="3759503"/>
                  <a:pt x="11602904" y="3745448"/>
                </a:cubicBezTo>
                <a:cubicBezTo>
                  <a:pt x="11602904" y="3734906"/>
                  <a:pt x="11592492" y="3724364"/>
                  <a:pt x="11578609" y="3727878"/>
                </a:cubicBezTo>
                <a:close/>
                <a:moveTo>
                  <a:pt x="11708922" y="3724364"/>
                </a:moveTo>
                <a:cubicBezTo>
                  <a:pt x="11708922" y="3724364"/>
                  <a:pt x="11708922" y="3724364"/>
                  <a:pt x="11705380" y="3742118"/>
                </a:cubicBezTo>
                <a:cubicBezTo>
                  <a:pt x="11705380" y="3742118"/>
                  <a:pt x="11705380" y="3742118"/>
                  <a:pt x="11698296" y="3763423"/>
                </a:cubicBezTo>
                <a:cubicBezTo>
                  <a:pt x="11701837" y="3766974"/>
                  <a:pt x="11705380" y="3766974"/>
                  <a:pt x="11708922" y="3766974"/>
                </a:cubicBezTo>
                <a:lnTo>
                  <a:pt x="11712464" y="3752771"/>
                </a:lnTo>
                <a:cubicBezTo>
                  <a:pt x="11712464" y="3752771"/>
                  <a:pt x="11712464" y="3752771"/>
                  <a:pt x="11719548" y="3752771"/>
                </a:cubicBezTo>
                <a:cubicBezTo>
                  <a:pt x="11719548" y="3752771"/>
                  <a:pt x="11719548" y="3752771"/>
                  <a:pt x="11723090" y="3770525"/>
                </a:cubicBezTo>
                <a:cubicBezTo>
                  <a:pt x="11726632" y="3774076"/>
                  <a:pt x="11726632" y="3774076"/>
                  <a:pt x="11730175" y="3774076"/>
                </a:cubicBezTo>
                <a:cubicBezTo>
                  <a:pt x="11730175" y="3774076"/>
                  <a:pt x="11730175" y="3774076"/>
                  <a:pt x="11726632" y="3756322"/>
                </a:cubicBezTo>
                <a:cubicBezTo>
                  <a:pt x="11733717" y="3752771"/>
                  <a:pt x="11737259" y="3745669"/>
                  <a:pt x="11737259" y="3742118"/>
                </a:cubicBezTo>
                <a:cubicBezTo>
                  <a:pt x="11737259" y="3735017"/>
                  <a:pt x="11733717" y="3731466"/>
                  <a:pt x="11730175" y="3731466"/>
                </a:cubicBezTo>
                <a:cubicBezTo>
                  <a:pt x="11723090" y="3727915"/>
                  <a:pt x="11716006" y="3724364"/>
                  <a:pt x="11708922" y="3724364"/>
                </a:cubicBezTo>
                <a:close/>
                <a:moveTo>
                  <a:pt x="11666295" y="3717646"/>
                </a:moveTo>
                <a:cubicBezTo>
                  <a:pt x="11666295" y="3717646"/>
                  <a:pt x="11666295" y="3717646"/>
                  <a:pt x="11659211" y="3738730"/>
                </a:cubicBezTo>
                <a:cubicBezTo>
                  <a:pt x="11659211" y="3738730"/>
                  <a:pt x="11659211" y="3738730"/>
                  <a:pt x="11648585" y="3759813"/>
                </a:cubicBezTo>
                <a:cubicBezTo>
                  <a:pt x="11652127" y="3759813"/>
                  <a:pt x="11652127" y="3759813"/>
                  <a:pt x="11655669" y="3759813"/>
                </a:cubicBezTo>
                <a:lnTo>
                  <a:pt x="11659211" y="3752785"/>
                </a:lnTo>
                <a:cubicBezTo>
                  <a:pt x="11666295" y="3752785"/>
                  <a:pt x="11669838" y="3752785"/>
                  <a:pt x="11676922" y="3752785"/>
                </a:cubicBezTo>
                <a:cubicBezTo>
                  <a:pt x="11676922" y="3752785"/>
                  <a:pt x="11676922" y="3752785"/>
                  <a:pt x="11680464" y="3759813"/>
                </a:cubicBezTo>
                <a:cubicBezTo>
                  <a:pt x="11684006" y="3759813"/>
                  <a:pt x="11684006" y="3763327"/>
                  <a:pt x="11687548" y="3763327"/>
                </a:cubicBezTo>
                <a:cubicBezTo>
                  <a:pt x="11687548" y="3763327"/>
                  <a:pt x="11687548" y="3763327"/>
                  <a:pt x="11680464" y="3738730"/>
                </a:cubicBezTo>
                <a:cubicBezTo>
                  <a:pt x="11680464" y="3738730"/>
                  <a:pt x="11680464" y="3738730"/>
                  <a:pt x="11676922" y="3717646"/>
                </a:cubicBezTo>
                <a:cubicBezTo>
                  <a:pt x="11676922" y="3717646"/>
                  <a:pt x="11676922" y="3717646"/>
                  <a:pt x="11666295" y="3717646"/>
                </a:cubicBezTo>
                <a:close/>
                <a:moveTo>
                  <a:pt x="11645898" y="3717646"/>
                </a:moveTo>
                <a:cubicBezTo>
                  <a:pt x="11628187" y="3717646"/>
                  <a:pt x="11621103" y="3717646"/>
                  <a:pt x="11606934" y="3721117"/>
                </a:cubicBezTo>
                <a:cubicBezTo>
                  <a:pt x="11606934" y="3728058"/>
                  <a:pt x="11606934" y="3728058"/>
                  <a:pt x="11606934" y="3728058"/>
                </a:cubicBezTo>
                <a:lnTo>
                  <a:pt x="11621103" y="3724588"/>
                </a:lnTo>
                <a:cubicBezTo>
                  <a:pt x="11624645" y="3759296"/>
                  <a:pt x="11624645" y="3759296"/>
                  <a:pt x="11624645" y="3759296"/>
                </a:cubicBezTo>
                <a:cubicBezTo>
                  <a:pt x="11635271" y="3759296"/>
                  <a:pt x="11635271" y="3759296"/>
                  <a:pt x="11635271" y="3759296"/>
                </a:cubicBezTo>
                <a:cubicBezTo>
                  <a:pt x="11631729" y="3724588"/>
                  <a:pt x="11631729" y="3724588"/>
                  <a:pt x="11631729" y="3724588"/>
                </a:cubicBezTo>
                <a:cubicBezTo>
                  <a:pt x="11645898" y="3724588"/>
                  <a:pt x="11645898" y="3724588"/>
                  <a:pt x="11645898" y="3724588"/>
                </a:cubicBezTo>
                <a:cubicBezTo>
                  <a:pt x="11645898" y="3717646"/>
                  <a:pt x="11645898" y="3717646"/>
                  <a:pt x="11645898" y="3717646"/>
                </a:cubicBezTo>
                <a:close/>
                <a:moveTo>
                  <a:pt x="11196257" y="3717645"/>
                </a:moveTo>
                <a:cubicBezTo>
                  <a:pt x="11214171" y="3717645"/>
                  <a:pt x="11221336" y="3735112"/>
                  <a:pt x="11221336" y="3752577"/>
                </a:cubicBezTo>
                <a:lnTo>
                  <a:pt x="11167595" y="3752577"/>
                </a:lnTo>
                <a:cubicBezTo>
                  <a:pt x="11167595" y="3735112"/>
                  <a:pt x="11178343" y="3717645"/>
                  <a:pt x="11196257" y="3717645"/>
                </a:cubicBezTo>
                <a:close/>
                <a:moveTo>
                  <a:pt x="11648585" y="3710929"/>
                </a:moveTo>
                <a:cubicBezTo>
                  <a:pt x="11711759" y="3710929"/>
                  <a:pt x="11767914" y="3731888"/>
                  <a:pt x="11813539" y="3766820"/>
                </a:cubicBezTo>
                <a:cubicBezTo>
                  <a:pt x="11820558" y="3773807"/>
                  <a:pt x="11820558" y="3777300"/>
                  <a:pt x="11817049" y="3780793"/>
                </a:cubicBezTo>
                <a:cubicBezTo>
                  <a:pt x="11817049" y="3780793"/>
                  <a:pt x="11817049" y="3780793"/>
                  <a:pt x="11788972" y="3812233"/>
                </a:cubicBezTo>
                <a:cubicBezTo>
                  <a:pt x="11785462" y="3815725"/>
                  <a:pt x="11781952" y="3815725"/>
                  <a:pt x="11774933" y="3812233"/>
                </a:cubicBezTo>
                <a:cubicBezTo>
                  <a:pt x="11739837" y="3784287"/>
                  <a:pt x="11694210" y="3766820"/>
                  <a:pt x="11648585" y="3766820"/>
                </a:cubicBezTo>
                <a:cubicBezTo>
                  <a:pt x="11599450" y="3766820"/>
                  <a:pt x="11557334" y="3784287"/>
                  <a:pt x="11522236" y="3812233"/>
                </a:cubicBezTo>
                <a:cubicBezTo>
                  <a:pt x="11515217" y="3815725"/>
                  <a:pt x="11511708" y="3815725"/>
                  <a:pt x="11508198" y="3812233"/>
                </a:cubicBezTo>
                <a:cubicBezTo>
                  <a:pt x="11508198" y="3812233"/>
                  <a:pt x="11508198" y="3812233"/>
                  <a:pt x="11480121" y="3780793"/>
                </a:cubicBezTo>
                <a:cubicBezTo>
                  <a:pt x="11476611" y="3777300"/>
                  <a:pt x="11476611" y="3773807"/>
                  <a:pt x="11483630" y="3766820"/>
                </a:cubicBezTo>
                <a:cubicBezTo>
                  <a:pt x="11529256" y="3731888"/>
                  <a:pt x="11585411" y="3710929"/>
                  <a:pt x="11648585" y="3710929"/>
                </a:cubicBezTo>
                <a:close/>
                <a:moveTo>
                  <a:pt x="11196481" y="3710928"/>
                </a:moveTo>
                <a:cubicBezTo>
                  <a:pt x="11172113" y="3710928"/>
                  <a:pt x="11158189" y="3728442"/>
                  <a:pt x="11158189" y="3759968"/>
                </a:cubicBezTo>
                <a:cubicBezTo>
                  <a:pt x="11158189" y="3787990"/>
                  <a:pt x="11168632" y="3809007"/>
                  <a:pt x="11199962" y="3809007"/>
                </a:cubicBezTo>
                <a:cubicBezTo>
                  <a:pt x="11206924" y="3809007"/>
                  <a:pt x="11220848" y="3805504"/>
                  <a:pt x="11227810" y="3802001"/>
                </a:cubicBezTo>
                <a:lnTo>
                  <a:pt x="11227810" y="3791493"/>
                </a:lnTo>
                <a:cubicBezTo>
                  <a:pt x="11220848" y="3794996"/>
                  <a:pt x="11210404" y="3798498"/>
                  <a:pt x="11199962" y="3798498"/>
                </a:cubicBezTo>
                <a:cubicBezTo>
                  <a:pt x="11179076" y="3798498"/>
                  <a:pt x="11168632" y="3780984"/>
                  <a:pt x="11168632" y="3763471"/>
                </a:cubicBezTo>
                <a:cubicBezTo>
                  <a:pt x="11168632" y="3763471"/>
                  <a:pt x="11168632" y="3763471"/>
                  <a:pt x="11234772" y="3763471"/>
                </a:cubicBezTo>
                <a:cubicBezTo>
                  <a:pt x="11234772" y="3763471"/>
                  <a:pt x="11234772" y="3763471"/>
                  <a:pt x="11234772" y="3756465"/>
                </a:cubicBezTo>
                <a:cubicBezTo>
                  <a:pt x="11234772" y="3731945"/>
                  <a:pt x="11224329" y="3710928"/>
                  <a:pt x="11196481" y="3710928"/>
                </a:cubicBezTo>
                <a:close/>
                <a:moveTo>
                  <a:pt x="10947253" y="3674652"/>
                </a:moveTo>
                <a:lnTo>
                  <a:pt x="10947253" y="3685400"/>
                </a:lnTo>
                <a:lnTo>
                  <a:pt x="10986216" y="3685400"/>
                </a:lnTo>
                <a:lnTo>
                  <a:pt x="10986216" y="3804976"/>
                </a:lnTo>
                <a:lnTo>
                  <a:pt x="10999652" y="3804976"/>
                </a:lnTo>
                <a:lnTo>
                  <a:pt x="10999652" y="3685400"/>
                </a:lnTo>
                <a:lnTo>
                  <a:pt x="11038614" y="3685400"/>
                </a:lnTo>
                <a:lnTo>
                  <a:pt x="11038614" y="3674652"/>
                </a:lnTo>
                <a:close/>
                <a:moveTo>
                  <a:pt x="11060111" y="3663903"/>
                </a:moveTo>
                <a:lnTo>
                  <a:pt x="11060111" y="3804976"/>
                </a:lnTo>
                <a:cubicBezTo>
                  <a:pt x="11060111" y="3804976"/>
                  <a:pt x="11060111" y="3804976"/>
                  <a:pt x="11070476" y="3804976"/>
                </a:cubicBezTo>
                <a:cubicBezTo>
                  <a:pt x="11070476" y="3804976"/>
                  <a:pt x="11070476" y="3804976"/>
                  <a:pt x="11070476" y="3755600"/>
                </a:cubicBezTo>
                <a:cubicBezTo>
                  <a:pt x="11070476" y="3737966"/>
                  <a:pt x="11077385" y="3716806"/>
                  <a:pt x="11098115" y="3716806"/>
                </a:cubicBezTo>
                <a:cubicBezTo>
                  <a:pt x="11118844" y="3716806"/>
                  <a:pt x="11118844" y="3730913"/>
                  <a:pt x="11118844" y="3748547"/>
                </a:cubicBezTo>
                <a:cubicBezTo>
                  <a:pt x="11118844" y="3748547"/>
                  <a:pt x="11118844" y="3748547"/>
                  <a:pt x="11118844" y="3804976"/>
                </a:cubicBezTo>
                <a:cubicBezTo>
                  <a:pt x="11118844" y="3804976"/>
                  <a:pt x="11118844" y="3804976"/>
                  <a:pt x="11132662" y="3804976"/>
                </a:cubicBezTo>
                <a:cubicBezTo>
                  <a:pt x="11132662" y="3804976"/>
                  <a:pt x="11132662" y="3804976"/>
                  <a:pt x="11132662" y="3748547"/>
                </a:cubicBezTo>
                <a:cubicBezTo>
                  <a:pt x="11132662" y="3723859"/>
                  <a:pt x="11125753" y="3709752"/>
                  <a:pt x="11101569" y="3709752"/>
                </a:cubicBezTo>
                <a:cubicBezTo>
                  <a:pt x="11087750" y="3709752"/>
                  <a:pt x="11077385" y="3716806"/>
                  <a:pt x="11070476" y="3727386"/>
                </a:cubicBezTo>
                <a:cubicBezTo>
                  <a:pt x="11070476" y="3727386"/>
                  <a:pt x="11070476" y="3727386"/>
                  <a:pt x="11070476" y="3663903"/>
                </a:cubicBezTo>
                <a:cubicBezTo>
                  <a:pt x="11070476" y="3663903"/>
                  <a:pt x="11070476" y="3663903"/>
                  <a:pt x="11060111" y="3663903"/>
                </a:cubicBezTo>
                <a:close/>
                <a:moveTo>
                  <a:pt x="11638739" y="3639720"/>
                </a:moveTo>
                <a:cubicBezTo>
                  <a:pt x="11628222" y="3657341"/>
                  <a:pt x="11624716" y="3674962"/>
                  <a:pt x="11624716" y="3692583"/>
                </a:cubicBezTo>
                <a:cubicBezTo>
                  <a:pt x="11621210" y="3692583"/>
                  <a:pt x="11603681" y="3696107"/>
                  <a:pt x="11600176" y="3696107"/>
                </a:cubicBezTo>
                <a:cubicBezTo>
                  <a:pt x="11596669" y="3678486"/>
                  <a:pt x="11586152" y="3660865"/>
                  <a:pt x="11575635" y="3650293"/>
                </a:cubicBezTo>
                <a:cubicBezTo>
                  <a:pt x="11575635" y="3650293"/>
                  <a:pt x="11575635" y="3650293"/>
                  <a:pt x="11572129" y="3650293"/>
                </a:cubicBezTo>
                <a:cubicBezTo>
                  <a:pt x="11565117" y="3650293"/>
                  <a:pt x="11558106" y="3653817"/>
                  <a:pt x="11551094" y="3653817"/>
                </a:cubicBezTo>
                <a:cubicBezTo>
                  <a:pt x="11551094" y="3653817"/>
                  <a:pt x="11551094" y="3653817"/>
                  <a:pt x="11551094" y="3657341"/>
                </a:cubicBezTo>
                <a:cubicBezTo>
                  <a:pt x="11547588" y="3664390"/>
                  <a:pt x="11547588" y="3671438"/>
                  <a:pt x="11547588" y="3682010"/>
                </a:cubicBezTo>
                <a:cubicBezTo>
                  <a:pt x="11547588" y="3692583"/>
                  <a:pt x="11547588" y="3699631"/>
                  <a:pt x="11551094" y="3710204"/>
                </a:cubicBezTo>
                <a:cubicBezTo>
                  <a:pt x="11547588" y="3710204"/>
                  <a:pt x="11530059" y="3717252"/>
                  <a:pt x="11530059" y="3717252"/>
                </a:cubicBezTo>
                <a:cubicBezTo>
                  <a:pt x="11519542" y="3703155"/>
                  <a:pt x="11505518" y="3689059"/>
                  <a:pt x="11491495" y="3682010"/>
                </a:cubicBezTo>
                <a:cubicBezTo>
                  <a:pt x="11484484" y="3682010"/>
                  <a:pt x="11477472" y="3689059"/>
                  <a:pt x="11470460" y="3692583"/>
                </a:cubicBezTo>
                <a:cubicBezTo>
                  <a:pt x="11470460" y="3710204"/>
                  <a:pt x="11473966" y="3727825"/>
                  <a:pt x="11484484" y="3745445"/>
                </a:cubicBezTo>
                <a:cubicBezTo>
                  <a:pt x="11480978" y="3745445"/>
                  <a:pt x="11470460" y="3756018"/>
                  <a:pt x="11466954" y="3756018"/>
                </a:cubicBezTo>
                <a:cubicBezTo>
                  <a:pt x="11456437" y="3745445"/>
                  <a:pt x="11438908" y="3734873"/>
                  <a:pt x="11421379" y="3731349"/>
                </a:cubicBezTo>
                <a:cubicBezTo>
                  <a:pt x="11414367" y="3734873"/>
                  <a:pt x="11407356" y="3741921"/>
                  <a:pt x="11403850" y="3745445"/>
                </a:cubicBezTo>
                <a:cubicBezTo>
                  <a:pt x="11403850" y="3745445"/>
                  <a:pt x="11403850" y="3745445"/>
                  <a:pt x="11403850" y="3748969"/>
                </a:cubicBezTo>
                <a:cubicBezTo>
                  <a:pt x="11407356" y="3763067"/>
                  <a:pt x="11417873" y="3780687"/>
                  <a:pt x="11431896" y="3794784"/>
                </a:cubicBezTo>
                <a:cubicBezTo>
                  <a:pt x="11428390" y="3794784"/>
                  <a:pt x="11417873" y="3812405"/>
                  <a:pt x="11417873" y="3812405"/>
                </a:cubicBezTo>
                <a:cubicBezTo>
                  <a:pt x="11400344" y="3805356"/>
                  <a:pt x="11382815" y="3798308"/>
                  <a:pt x="11365286" y="3798308"/>
                </a:cubicBezTo>
                <a:cubicBezTo>
                  <a:pt x="11361780" y="3805356"/>
                  <a:pt x="11354768" y="3812405"/>
                  <a:pt x="11354768" y="3819453"/>
                </a:cubicBezTo>
                <a:cubicBezTo>
                  <a:pt x="11361780" y="3833550"/>
                  <a:pt x="11375803" y="3847646"/>
                  <a:pt x="11389827" y="3858220"/>
                </a:cubicBezTo>
                <a:cubicBezTo>
                  <a:pt x="11389827" y="3861744"/>
                  <a:pt x="11382815" y="3875840"/>
                  <a:pt x="11382815" y="3879364"/>
                </a:cubicBezTo>
                <a:cubicBezTo>
                  <a:pt x="11365286" y="3872316"/>
                  <a:pt x="11344251" y="3872316"/>
                  <a:pt x="11330228" y="3879364"/>
                </a:cubicBezTo>
                <a:cubicBezTo>
                  <a:pt x="11326722" y="3886413"/>
                  <a:pt x="11323216" y="3893461"/>
                  <a:pt x="11323216" y="3900509"/>
                </a:cubicBezTo>
                <a:cubicBezTo>
                  <a:pt x="11333733" y="3914606"/>
                  <a:pt x="11351262" y="3921654"/>
                  <a:pt x="11368791" y="3928703"/>
                </a:cubicBezTo>
                <a:cubicBezTo>
                  <a:pt x="11368791" y="3932227"/>
                  <a:pt x="11365286" y="3946323"/>
                  <a:pt x="11365286" y="3949847"/>
                </a:cubicBezTo>
                <a:cubicBezTo>
                  <a:pt x="11347757" y="3949847"/>
                  <a:pt x="11330228" y="3956896"/>
                  <a:pt x="11316205" y="3963945"/>
                </a:cubicBezTo>
                <a:cubicBezTo>
                  <a:pt x="11316205" y="3963945"/>
                  <a:pt x="11316205" y="3963945"/>
                  <a:pt x="11312698" y="3963945"/>
                </a:cubicBezTo>
                <a:cubicBezTo>
                  <a:pt x="11312698" y="3967469"/>
                  <a:pt x="11312698" y="3970993"/>
                  <a:pt x="11312698" y="3978041"/>
                </a:cubicBezTo>
                <a:cubicBezTo>
                  <a:pt x="11312698" y="3981565"/>
                  <a:pt x="11312698" y="3985089"/>
                  <a:pt x="11312698" y="3988614"/>
                </a:cubicBezTo>
                <a:cubicBezTo>
                  <a:pt x="11312698" y="3988614"/>
                  <a:pt x="11312698" y="3988614"/>
                  <a:pt x="11316205" y="3988614"/>
                </a:cubicBezTo>
                <a:cubicBezTo>
                  <a:pt x="11330228" y="3999187"/>
                  <a:pt x="11347757" y="4002711"/>
                  <a:pt x="11365286" y="4002711"/>
                </a:cubicBezTo>
                <a:cubicBezTo>
                  <a:pt x="11365286" y="4006235"/>
                  <a:pt x="11368791" y="4023856"/>
                  <a:pt x="11368791" y="4023856"/>
                </a:cubicBezTo>
                <a:cubicBezTo>
                  <a:pt x="11351262" y="4030904"/>
                  <a:pt x="11333733" y="4041476"/>
                  <a:pt x="11323216" y="4052049"/>
                </a:cubicBezTo>
                <a:cubicBezTo>
                  <a:pt x="11323216" y="4052049"/>
                  <a:pt x="11323216" y="4052049"/>
                  <a:pt x="11323216" y="4055573"/>
                </a:cubicBezTo>
                <a:cubicBezTo>
                  <a:pt x="11323216" y="4059098"/>
                  <a:pt x="11326722" y="4069670"/>
                  <a:pt x="11330228" y="4076718"/>
                </a:cubicBezTo>
                <a:cubicBezTo>
                  <a:pt x="11347757" y="4080242"/>
                  <a:pt x="11365286" y="4080242"/>
                  <a:pt x="11382815" y="4076718"/>
                </a:cubicBezTo>
                <a:cubicBezTo>
                  <a:pt x="11382815" y="4076718"/>
                  <a:pt x="11389827" y="4094339"/>
                  <a:pt x="11393332" y="4097864"/>
                </a:cubicBezTo>
                <a:cubicBezTo>
                  <a:pt x="11375803" y="4104912"/>
                  <a:pt x="11361780" y="4119008"/>
                  <a:pt x="11354768" y="4133105"/>
                </a:cubicBezTo>
                <a:cubicBezTo>
                  <a:pt x="11354768" y="4133105"/>
                  <a:pt x="11354768" y="4133105"/>
                  <a:pt x="11354768" y="4136629"/>
                </a:cubicBezTo>
                <a:cubicBezTo>
                  <a:pt x="11358274" y="4140153"/>
                  <a:pt x="11361780" y="4150726"/>
                  <a:pt x="11365286" y="4154250"/>
                </a:cubicBezTo>
                <a:cubicBezTo>
                  <a:pt x="11382815" y="4154250"/>
                  <a:pt x="11400344" y="4150726"/>
                  <a:pt x="11417873" y="4140153"/>
                </a:cubicBezTo>
                <a:cubicBezTo>
                  <a:pt x="11417873" y="4143678"/>
                  <a:pt x="11428390" y="4157774"/>
                  <a:pt x="11431896" y="4161299"/>
                </a:cubicBezTo>
                <a:cubicBezTo>
                  <a:pt x="11417873" y="4171871"/>
                  <a:pt x="11410861" y="4189491"/>
                  <a:pt x="11403850" y="4207113"/>
                </a:cubicBezTo>
                <a:cubicBezTo>
                  <a:pt x="11410861" y="4210637"/>
                  <a:pt x="11414367" y="4217685"/>
                  <a:pt x="11421379" y="4221209"/>
                </a:cubicBezTo>
                <a:cubicBezTo>
                  <a:pt x="11438908" y="4217685"/>
                  <a:pt x="11456437" y="4210637"/>
                  <a:pt x="11466954" y="4196541"/>
                </a:cubicBezTo>
                <a:cubicBezTo>
                  <a:pt x="11470460" y="4196541"/>
                  <a:pt x="11484484" y="4210637"/>
                  <a:pt x="11484484" y="4210637"/>
                </a:cubicBezTo>
                <a:cubicBezTo>
                  <a:pt x="11477472" y="4224733"/>
                  <a:pt x="11473966" y="4245879"/>
                  <a:pt x="11473966" y="4259975"/>
                </a:cubicBezTo>
                <a:cubicBezTo>
                  <a:pt x="11473966" y="4259975"/>
                  <a:pt x="11473966" y="4263500"/>
                  <a:pt x="11473966" y="4263500"/>
                </a:cubicBezTo>
                <a:cubicBezTo>
                  <a:pt x="11477472" y="4267024"/>
                  <a:pt x="11484484" y="4270548"/>
                  <a:pt x="11491495" y="4274072"/>
                </a:cubicBezTo>
                <a:cubicBezTo>
                  <a:pt x="11491495" y="4274072"/>
                  <a:pt x="11491495" y="4274072"/>
                  <a:pt x="11495001" y="4274072"/>
                </a:cubicBezTo>
                <a:cubicBezTo>
                  <a:pt x="11509024" y="4267024"/>
                  <a:pt x="11523047" y="4252927"/>
                  <a:pt x="11530059" y="4235306"/>
                </a:cubicBezTo>
                <a:cubicBezTo>
                  <a:pt x="11533564" y="4238830"/>
                  <a:pt x="11547588" y="4242355"/>
                  <a:pt x="11551094" y="4245879"/>
                </a:cubicBezTo>
                <a:cubicBezTo>
                  <a:pt x="11547588" y="4252927"/>
                  <a:pt x="11547588" y="4263500"/>
                  <a:pt x="11547588" y="4270548"/>
                </a:cubicBezTo>
                <a:cubicBezTo>
                  <a:pt x="11547588" y="4281120"/>
                  <a:pt x="11547588" y="4288169"/>
                  <a:pt x="11551094" y="4298742"/>
                </a:cubicBezTo>
                <a:cubicBezTo>
                  <a:pt x="11558106" y="4302266"/>
                  <a:pt x="11565117" y="4302266"/>
                  <a:pt x="11572129" y="4305790"/>
                </a:cubicBezTo>
                <a:cubicBezTo>
                  <a:pt x="11572129" y="4305790"/>
                  <a:pt x="11572129" y="4305790"/>
                  <a:pt x="11575635" y="4305790"/>
                </a:cubicBezTo>
                <a:cubicBezTo>
                  <a:pt x="11586152" y="4291693"/>
                  <a:pt x="11596669" y="4274072"/>
                  <a:pt x="11600176" y="4259975"/>
                </a:cubicBezTo>
                <a:cubicBezTo>
                  <a:pt x="11603681" y="4259975"/>
                  <a:pt x="11621210" y="4259975"/>
                  <a:pt x="11624716" y="4259975"/>
                </a:cubicBezTo>
                <a:cubicBezTo>
                  <a:pt x="11624716" y="4281120"/>
                  <a:pt x="11628222" y="4298742"/>
                  <a:pt x="11638739" y="4312838"/>
                </a:cubicBezTo>
                <a:cubicBezTo>
                  <a:pt x="11645751" y="4312838"/>
                  <a:pt x="11656268" y="4312838"/>
                  <a:pt x="11659774" y="4312838"/>
                </a:cubicBezTo>
                <a:cubicBezTo>
                  <a:pt x="11659774" y="4312838"/>
                  <a:pt x="11659774" y="4312838"/>
                  <a:pt x="11663280" y="4312838"/>
                </a:cubicBezTo>
                <a:cubicBezTo>
                  <a:pt x="11670291" y="4298742"/>
                  <a:pt x="11677303" y="4281120"/>
                  <a:pt x="11677303" y="4259975"/>
                </a:cubicBezTo>
                <a:cubicBezTo>
                  <a:pt x="11677303" y="4259975"/>
                  <a:pt x="11694832" y="4259975"/>
                  <a:pt x="11698339" y="4259975"/>
                </a:cubicBezTo>
                <a:cubicBezTo>
                  <a:pt x="11701844" y="4274072"/>
                  <a:pt x="11712361" y="4291693"/>
                  <a:pt x="11722879" y="4305790"/>
                </a:cubicBezTo>
                <a:cubicBezTo>
                  <a:pt x="11722879" y="4305790"/>
                  <a:pt x="11722879" y="4305790"/>
                  <a:pt x="11726385" y="4305790"/>
                </a:cubicBezTo>
                <a:cubicBezTo>
                  <a:pt x="11733396" y="4302266"/>
                  <a:pt x="11740408" y="4302266"/>
                  <a:pt x="11747420" y="4298742"/>
                </a:cubicBezTo>
                <a:cubicBezTo>
                  <a:pt x="11750925" y="4288169"/>
                  <a:pt x="11750925" y="4281120"/>
                  <a:pt x="11750925" y="4270548"/>
                </a:cubicBezTo>
                <a:cubicBezTo>
                  <a:pt x="11750925" y="4263500"/>
                  <a:pt x="11750925" y="4252927"/>
                  <a:pt x="11747420" y="4245879"/>
                </a:cubicBezTo>
                <a:cubicBezTo>
                  <a:pt x="11750925" y="4242355"/>
                  <a:pt x="11764949" y="4235306"/>
                  <a:pt x="11768454" y="4235306"/>
                </a:cubicBezTo>
                <a:cubicBezTo>
                  <a:pt x="11778972" y="4252927"/>
                  <a:pt x="11789490" y="4263500"/>
                  <a:pt x="11807019" y="4274072"/>
                </a:cubicBezTo>
                <a:cubicBezTo>
                  <a:pt x="11814030" y="4270548"/>
                  <a:pt x="11821042" y="4267024"/>
                  <a:pt x="11824547" y="4263500"/>
                </a:cubicBezTo>
                <a:cubicBezTo>
                  <a:pt x="11824547" y="4263500"/>
                  <a:pt x="11824547" y="4263500"/>
                  <a:pt x="11828054" y="4263500"/>
                </a:cubicBezTo>
                <a:cubicBezTo>
                  <a:pt x="11828054" y="4263500"/>
                  <a:pt x="11828054" y="4259975"/>
                  <a:pt x="11828054" y="4259975"/>
                </a:cubicBezTo>
                <a:cubicBezTo>
                  <a:pt x="11828054" y="4242355"/>
                  <a:pt x="11821042" y="4224733"/>
                  <a:pt x="11814030" y="4210637"/>
                </a:cubicBezTo>
                <a:cubicBezTo>
                  <a:pt x="11814030" y="4207113"/>
                  <a:pt x="11828054" y="4196541"/>
                  <a:pt x="11831559" y="4196541"/>
                </a:cubicBezTo>
                <a:cubicBezTo>
                  <a:pt x="11842076" y="4207113"/>
                  <a:pt x="11859606" y="4217685"/>
                  <a:pt x="11877135" y="4221209"/>
                </a:cubicBezTo>
                <a:cubicBezTo>
                  <a:pt x="11884146" y="4217685"/>
                  <a:pt x="11891158" y="4210637"/>
                  <a:pt x="11894664" y="4207113"/>
                </a:cubicBezTo>
                <a:cubicBezTo>
                  <a:pt x="11894664" y="4207113"/>
                  <a:pt x="11894664" y="4207113"/>
                  <a:pt x="11894664" y="4203589"/>
                </a:cubicBezTo>
                <a:cubicBezTo>
                  <a:pt x="11891158" y="4189491"/>
                  <a:pt x="11880641" y="4171871"/>
                  <a:pt x="11866617" y="4157774"/>
                </a:cubicBezTo>
                <a:cubicBezTo>
                  <a:pt x="11870123" y="4157774"/>
                  <a:pt x="11880641" y="4143678"/>
                  <a:pt x="11880641" y="4140153"/>
                </a:cubicBezTo>
                <a:cubicBezTo>
                  <a:pt x="11898170" y="4150726"/>
                  <a:pt x="11915699" y="4154250"/>
                  <a:pt x="11933228" y="4154250"/>
                </a:cubicBezTo>
                <a:cubicBezTo>
                  <a:pt x="11936734" y="4147202"/>
                  <a:pt x="11940239" y="4140153"/>
                  <a:pt x="11943746" y="4136629"/>
                </a:cubicBezTo>
                <a:cubicBezTo>
                  <a:pt x="11943746" y="4136629"/>
                  <a:pt x="11943746" y="4136629"/>
                  <a:pt x="11943746" y="4133105"/>
                </a:cubicBezTo>
                <a:cubicBezTo>
                  <a:pt x="11936734" y="4119008"/>
                  <a:pt x="11922710" y="4104912"/>
                  <a:pt x="11908688" y="4094339"/>
                </a:cubicBezTo>
                <a:cubicBezTo>
                  <a:pt x="11908688" y="4094339"/>
                  <a:pt x="11915699" y="4076718"/>
                  <a:pt x="11915699" y="4076718"/>
                </a:cubicBezTo>
                <a:cubicBezTo>
                  <a:pt x="11933228" y="4080242"/>
                  <a:pt x="11950757" y="4080242"/>
                  <a:pt x="11968286" y="4076718"/>
                </a:cubicBezTo>
                <a:cubicBezTo>
                  <a:pt x="11968286" y="4076718"/>
                  <a:pt x="11968286" y="4076718"/>
                  <a:pt x="11968286" y="4073194"/>
                </a:cubicBezTo>
                <a:cubicBezTo>
                  <a:pt x="11971792" y="4069670"/>
                  <a:pt x="11975298" y="4059098"/>
                  <a:pt x="11975298" y="4052049"/>
                </a:cubicBezTo>
                <a:cubicBezTo>
                  <a:pt x="11961275" y="4037952"/>
                  <a:pt x="11947251" y="4030904"/>
                  <a:pt x="11929722" y="4023856"/>
                </a:cubicBezTo>
                <a:cubicBezTo>
                  <a:pt x="11929722" y="4023856"/>
                  <a:pt x="11929722" y="4006235"/>
                  <a:pt x="11933228" y="4002711"/>
                </a:cubicBezTo>
                <a:cubicBezTo>
                  <a:pt x="11950757" y="4002711"/>
                  <a:pt x="11968286" y="3999187"/>
                  <a:pt x="11982310" y="3988614"/>
                </a:cubicBezTo>
                <a:cubicBezTo>
                  <a:pt x="11985815" y="3985089"/>
                  <a:pt x="11985815" y="3981565"/>
                  <a:pt x="11985815" y="3978041"/>
                </a:cubicBezTo>
                <a:cubicBezTo>
                  <a:pt x="11985815" y="3974517"/>
                  <a:pt x="11985815" y="3970993"/>
                  <a:pt x="11982310" y="3967469"/>
                </a:cubicBezTo>
                <a:cubicBezTo>
                  <a:pt x="11982310" y="3967469"/>
                  <a:pt x="11982310" y="3967469"/>
                  <a:pt x="11982310" y="3963945"/>
                </a:cubicBezTo>
                <a:cubicBezTo>
                  <a:pt x="11968286" y="3956896"/>
                  <a:pt x="11950757" y="3949847"/>
                  <a:pt x="11933228" y="3949847"/>
                </a:cubicBezTo>
                <a:cubicBezTo>
                  <a:pt x="11933228" y="3949847"/>
                  <a:pt x="11929722" y="3932227"/>
                  <a:pt x="11929722" y="3928703"/>
                </a:cubicBezTo>
                <a:cubicBezTo>
                  <a:pt x="11947251" y="3925179"/>
                  <a:pt x="11964780" y="3914606"/>
                  <a:pt x="11975298" y="3904034"/>
                </a:cubicBezTo>
                <a:cubicBezTo>
                  <a:pt x="11975298" y="3904034"/>
                  <a:pt x="11975298" y="3904034"/>
                  <a:pt x="11975298" y="3900509"/>
                </a:cubicBezTo>
                <a:cubicBezTo>
                  <a:pt x="11975298" y="3893461"/>
                  <a:pt x="11971792" y="3886413"/>
                  <a:pt x="11968286" y="3879364"/>
                </a:cubicBezTo>
                <a:cubicBezTo>
                  <a:pt x="11950757" y="3875840"/>
                  <a:pt x="11933228" y="3875840"/>
                  <a:pt x="11915699" y="3879364"/>
                </a:cubicBezTo>
                <a:cubicBezTo>
                  <a:pt x="11915699" y="3875840"/>
                  <a:pt x="11908688" y="3861744"/>
                  <a:pt x="11908688" y="3858220"/>
                </a:cubicBezTo>
                <a:cubicBezTo>
                  <a:pt x="11922710" y="3847646"/>
                  <a:pt x="11936734" y="3837074"/>
                  <a:pt x="11943746" y="3819453"/>
                </a:cubicBezTo>
                <a:cubicBezTo>
                  <a:pt x="11943746" y="3812405"/>
                  <a:pt x="11936734" y="3805356"/>
                  <a:pt x="11933228" y="3801832"/>
                </a:cubicBezTo>
                <a:cubicBezTo>
                  <a:pt x="11933228" y="3801832"/>
                  <a:pt x="11933228" y="3801832"/>
                  <a:pt x="11933228" y="3798308"/>
                </a:cubicBezTo>
                <a:cubicBezTo>
                  <a:pt x="11915699" y="3798308"/>
                  <a:pt x="11898170" y="3805356"/>
                  <a:pt x="11880641" y="3812405"/>
                </a:cubicBezTo>
                <a:cubicBezTo>
                  <a:pt x="11880641" y="3812405"/>
                  <a:pt x="11870123" y="3798308"/>
                  <a:pt x="11866617" y="3794784"/>
                </a:cubicBezTo>
                <a:cubicBezTo>
                  <a:pt x="11880641" y="3780687"/>
                  <a:pt x="11891158" y="3766591"/>
                  <a:pt x="11894664" y="3748969"/>
                </a:cubicBezTo>
                <a:cubicBezTo>
                  <a:pt x="11891158" y="3741921"/>
                  <a:pt x="11884146" y="3734873"/>
                  <a:pt x="11877135" y="3731349"/>
                </a:cubicBezTo>
                <a:cubicBezTo>
                  <a:pt x="11859606" y="3734873"/>
                  <a:pt x="11845583" y="3745445"/>
                  <a:pt x="11831559" y="3759543"/>
                </a:cubicBezTo>
                <a:cubicBezTo>
                  <a:pt x="11828054" y="3756018"/>
                  <a:pt x="11814030" y="3745445"/>
                  <a:pt x="11814030" y="3745445"/>
                </a:cubicBezTo>
                <a:cubicBezTo>
                  <a:pt x="11821042" y="3727825"/>
                  <a:pt x="11828054" y="3710204"/>
                  <a:pt x="11828054" y="3692583"/>
                </a:cubicBezTo>
                <a:cubicBezTo>
                  <a:pt x="11821042" y="3689059"/>
                  <a:pt x="11814030" y="3682010"/>
                  <a:pt x="11807019" y="3682010"/>
                </a:cubicBezTo>
                <a:cubicBezTo>
                  <a:pt x="11792995" y="3689059"/>
                  <a:pt x="11778972" y="3703155"/>
                  <a:pt x="11768454" y="3717252"/>
                </a:cubicBezTo>
                <a:cubicBezTo>
                  <a:pt x="11764949" y="3717252"/>
                  <a:pt x="11750925" y="3710204"/>
                  <a:pt x="11747420" y="3710204"/>
                </a:cubicBezTo>
                <a:cubicBezTo>
                  <a:pt x="11750925" y="3699631"/>
                  <a:pt x="11750925" y="3692583"/>
                  <a:pt x="11750925" y="3682010"/>
                </a:cubicBezTo>
                <a:cubicBezTo>
                  <a:pt x="11750925" y="3671438"/>
                  <a:pt x="11750925" y="3664390"/>
                  <a:pt x="11747420" y="3657341"/>
                </a:cubicBezTo>
                <a:cubicBezTo>
                  <a:pt x="11747420" y="3657341"/>
                  <a:pt x="11747420" y="3657341"/>
                  <a:pt x="11747420" y="3653817"/>
                </a:cubicBezTo>
                <a:cubicBezTo>
                  <a:pt x="11740408" y="3653817"/>
                  <a:pt x="11733396" y="3650293"/>
                  <a:pt x="11726385" y="3650293"/>
                </a:cubicBezTo>
                <a:cubicBezTo>
                  <a:pt x="11726385" y="3650293"/>
                  <a:pt x="11726385" y="3650293"/>
                  <a:pt x="11722879" y="3650293"/>
                </a:cubicBezTo>
                <a:cubicBezTo>
                  <a:pt x="11712361" y="3660865"/>
                  <a:pt x="11701844" y="3678486"/>
                  <a:pt x="11698339" y="3696107"/>
                </a:cubicBezTo>
                <a:cubicBezTo>
                  <a:pt x="11694832" y="3696107"/>
                  <a:pt x="11677303" y="3692583"/>
                  <a:pt x="11673798" y="3692583"/>
                </a:cubicBezTo>
                <a:cubicBezTo>
                  <a:pt x="11673798" y="3674962"/>
                  <a:pt x="11670291" y="3657341"/>
                  <a:pt x="11659774" y="3639720"/>
                </a:cubicBezTo>
                <a:cubicBezTo>
                  <a:pt x="11652763" y="3639720"/>
                  <a:pt x="11645751" y="3639720"/>
                  <a:pt x="11638739" y="3639720"/>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04E1962D-A3FF-4961-B681-98DBE7AF6994}"/>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0"/>
                  </a:prstClr>
                </a:solidFill>
                <a:effectLst/>
                <a:uLnTx/>
                <a:uFillTx/>
                <a:latin typeface="Arial" panose="020B0604020202020204"/>
                <a:ea typeface="+mn-ea"/>
                <a:cs typeface="+mn-cs"/>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504649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FE08B14-8363-4F95-B6E5-F69CDCFFCF36}"/>
              </a:ext>
            </a:extLst>
          </p:cNvPr>
          <p:cNvSpPr>
            <a:spLocks noGrp="1"/>
          </p:cNvSpPr>
          <p:nvPr>
            <p:ph type="pic" sz="quarter" idx="16"/>
          </p:nvPr>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reeform: Shape 10">
            <a:extLst>
              <a:ext uri="{FF2B5EF4-FFF2-40B4-BE49-F238E27FC236}">
                <a16:creationId xmlns:a16="http://schemas.microsoft.com/office/drawing/2014/main" id="{1AF19689-A240-4FF8-816D-3346000307FE}"/>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alpha val="0"/>
                  </a:prstClr>
                </a:solidFill>
                <a:effectLst/>
                <a:uLnTx/>
                <a:uFillTx/>
                <a:latin typeface="Arial" panose="020B0604020202020204"/>
                <a:ea typeface="+mn-ea"/>
                <a:cs typeface="+mn-cs"/>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59302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3136392" y="679622"/>
            <a:ext cx="4517136" cy="4955059"/>
          </a:xfrm>
        </p:spPr>
        <p:txBody>
          <a:bodyPr numCol="2" anchor="t" anchorCtr="0">
            <a:noAutofit/>
          </a:bodyPr>
          <a:lstStyle>
            <a:lvl1pPr marL="0" indent="0">
              <a:lnSpc>
                <a:spcPct val="100000"/>
              </a:lnSpc>
              <a:spcBef>
                <a:spcPts val="0"/>
              </a:spcBef>
              <a:buNone/>
              <a:defRPr sz="1200" baseline="0">
                <a:solidFill>
                  <a:srgbClr val="48595D"/>
                </a:solidFill>
              </a:defRPr>
            </a:lvl1pPr>
            <a:lvl2pPr marL="457200" indent="-228600">
              <a:defRPr sz="1200">
                <a:solidFill>
                  <a:srgbClr val="48595D"/>
                </a:solidFill>
              </a:defRPr>
            </a:lvl2pPr>
            <a:lvl3pPr marL="685800" indent="-228600">
              <a:defRPr sz="1200">
                <a:solidFill>
                  <a:srgbClr val="48595D"/>
                </a:solidFill>
              </a:defRPr>
            </a:lvl3pPr>
            <a:lvl4pPr marL="914400" indent="-228600">
              <a:defRPr sz="1200">
                <a:solidFill>
                  <a:srgbClr val="48595D"/>
                </a:solidFill>
              </a:defRPr>
            </a:lvl4pPr>
            <a:lvl5pPr marL="1143000" indent="-228600">
              <a:defRPr sz="12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66344" y="0"/>
            <a:ext cx="2377440"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749F37E-F65E-B64B-94D4-A1779A6FED89}"/>
              </a:ext>
            </a:extLst>
          </p:cNvPr>
          <p:cNvSpPr>
            <a:spLocks noGrp="1"/>
          </p:cNvSpPr>
          <p:nvPr>
            <p:ph type="pic" sz="quarter" idx="11"/>
          </p:nvPr>
        </p:nvSpPr>
        <p:spPr>
          <a:xfrm>
            <a:off x="7794889" y="1"/>
            <a:ext cx="4141737" cy="6857999"/>
          </a:xfrm>
        </p:spPr>
        <p:txBody>
          <a:bodyPr anchor="ctr" anchorCtr="0"/>
          <a:lstStyle/>
          <a:p>
            <a:r>
              <a:rPr lang="en-US" dirty="0"/>
              <a:t>Click icon to add picture</a:t>
            </a:r>
          </a:p>
        </p:txBody>
      </p:sp>
    </p:spTree>
    <p:extLst>
      <p:ext uri="{BB962C8B-B14F-4D97-AF65-F5344CB8AC3E}">
        <p14:creationId xmlns:p14="http://schemas.microsoft.com/office/powerpoint/2010/main" val="439692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0"/>
                  </a:prstClr>
                </a:solidFill>
                <a:effectLst/>
                <a:uLnTx/>
                <a:uFillTx/>
                <a:latin typeface="Arial" panose="020B0604020202020204"/>
                <a:ea typeface="+mn-ea"/>
                <a:cs typeface="+mn-cs"/>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 name="Freeform: Shape 9">
            <a:extLst>
              <a:ext uri="{FF2B5EF4-FFF2-40B4-BE49-F238E27FC236}">
                <a16:creationId xmlns:a16="http://schemas.microsoft.com/office/drawing/2014/main" id="{DC8C9AA1-7FD7-448C-922E-18DCDB044640}"/>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699812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0"/>
                  </a:prstClr>
                </a:solidFill>
                <a:effectLst/>
                <a:uLnTx/>
                <a:uFillTx/>
                <a:latin typeface="Arial" panose="020B0604020202020204"/>
                <a:ea typeface="+mn-ea"/>
                <a:cs typeface="+mn-cs"/>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Freeform: Shape 11">
            <a:extLst>
              <a:ext uri="{FF2B5EF4-FFF2-40B4-BE49-F238E27FC236}">
                <a16:creationId xmlns:a16="http://schemas.microsoft.com/office/drawing/2014/main" id="{643E380A-6D0A-4C52-8CFF-9C577C79E153}"/>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58342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9653286" y="115570"/>
            <a:ext cx="2420181"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 </a:t>
            </a: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308514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9745884" y="115570"/>
            <a:ext cx="2327583"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900389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9699585" y="115570"/>
            <a:ext cx="2373882"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420797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9641711" y="115570"/>
            <a:ext cx="2431756"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5387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9120852" y="115570"/>
            <a:ext cx="2952616"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958349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9653286" y="115570"/>
            <a:ext cx="2420181"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771080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9815332" y="115570"/>
            <a:ext cx="2258135"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 2019 Rotary International. Internal Use Only. Not For Distribution. Private and Confidential.</a:t>
            </a:r>
          </a:p>
        </p:txBody>
      </p:sp>
    </p:spTree>
    <p:extLst>
      <p:ext uri="{BB962C8B-B14F-4D97-AF65-F5344CB8AC3E}">
        <p14:creationId xmlns:p14="http://schemas.microsoft.com/office/powerpoint/2010/main" val="81149259"/>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9780608" y="115570"/>
            <a:ext cx="2292859"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18658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722F4C2-6B86-403A-A8D3-B5878DFE215D}"/>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BF50ABD3-1E0C-4476-A263-45C0B39B6727}"/>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0"/>
                  </a:prstClr>
                </a:solidFill>
                <a:effectLst/>
                <a:uLnTx/>
                <a:uFillTx/>
                <a:latin typeface="Arial" panose="020B0604020202020204"/>
                <a:ea typeface="+mn-ea"/>
                <a:cs typeface="+mn-cs"/>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9618562" y="115570"/>
            <a:ext cx="2454905"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511934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AD4D34A-C4B4-4E86-86B7-06FF73876E2C}"/>
              </a:ext>
            </a:extLst>
          </p:cNvPr>
          <p:cNvSpPr>
            <a:spLocks noGrp="1"/>
          </p:cNvSpPr>
          <p:nvPr>
            <p:ph type="pic"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r>
              <a:rPr lang="en-US" dirty="0"/>
              <a:t> </a:t>
            </a:r>
          </a:p>
        </p:txBody>
      </p:sp>
      <p:sp>
        <p:nvSpPr>
          <p:cNvPr id="10" name="Text Placeholder 9">
            <a:extLst>
              <a:ext uri="{FF2B5EF4-FFF2-40B4-BE49-F238E27FC236}">
                <a16:creationId xmlns:a16="http://schemas.microsoft.com/office/drawing/2014/main" id="{C7190B4B-2C55-4D6B-AE33-C261461E66A0}"/>
              </a:ext>
            </a:extLst>
          </p:cNvPr>
          <p:cNvSpPr>
            <a:spLocks noGrp="1"/>
          </p:cNvSpPr>
          <p:nvPr>
            <p:ph type="body" sz="quarter" idx="18" hasCustomPrompt="1"/>
          </p:nvPr>
        </p:nvSpPr>
        <p:spPr>
          <a:xfrm>
            <a:off x="6096000" y="0"/>
            <a:ext cx="6096000" cy="6858000"/>
          </a:xfrm>
          <a:custGeom>
            <a:avLst/>
            <a:gdLst>
              <a:gd name="connsiteX0" fmla="*/ 5850675 w 6096000"/>
              <a:gd name="connsiteY0" fmla="*/ 6677576 h 6858000"/>
              <a:gd name="connsiteX1" fmla="*/ 5856788 w 6096000"/>
              <a:gd name="connsiteY1" fmla="*/ 6677576 h 6858000"/>
              <a:gd name="connsiteX2" fmla="*/ 5862183 w 6096000"/>
              <a:gd name="connsiteY2" fmla="*/ 6678151 h 6858000"/>
              <a:gd name="connsiteX3" fmla="*/ 5864461 w 6096000"/>
              <a:gd name="connsiteY3" fmla="*/ 6679894 h 6858000"/>
              <a:gd name="connsiteX4" fmla="*/ 5865281 w 6096000"/>
              <a:gd name="connsiteY4" fmla="*/ 6682541 h 6858000"/>
              <a:gd name="connsiteX5" fmla="*/ 5863578 w 6096000"/>
              <a:gd name="connsiteY5" fmla="*/ 6686233 h 6858000"/>
              <a:gd name="connsiteX6" fmla="*/ 5857198 w 6096000"/>
              <a:gd name="connsiteY6" fmla="*/ 6687628 h 6858000"/>
              <a:gd name="connsiteX7" fmla="*/ 5850675 w 6096000"/>
              <a:gd name="connsiteY7" fmla="*/ 6687628 h 6858000"/>
              <a:gd name="connsiteX8" fmla="*/ 5845300 w 6096000"/>
              <a:gd name="connsiteY8" fmla="*/ 6673064 h 6858000"/>
              <a:gd name="connsiteX9" fmla="*/ 5845300 w 6096000"/>
              <a:gd name="connsiteY9" fmla="*/ 6706378 h 6858000"/>
              <a:gd name="connsiteX10" fmla="*/ 5850675 w 6096000"/>
              <a:gd name="connsiteY10" fmla="*/ 6706378 h 6858000"/>
              <a:gd name="connsiteX11" fmla="*/ 5850675 w 6096000"/>
              <a:gd name="connsiteY11" fmla="*/ 6692224 h 6858000"/>
              <a:gd name="connsiteX12" fmla="*/ 5853834 w 6096000"/>
              <a:gd name="connsiteY12" fmla="*/ 6692224 h 6858000"/>
              <a:gd name="connsiteX13" fmla="*/ 5858142 w 6096000"/>
              <a:gd name="connsiteY13" fmla="*/ 6693372 h 6858000"/>
              <a:gd name="connsiteX14" fmla="*/ 5863762 w 6096000"/>
              <a:gd name="connsiteY14" fmla="*/ 6701126 h 6858000"/>
              <a:gd name="connsiteX15" fmla="*/ 5866717 w 6096000"/>
              <a:gd name="connsiteY15" fmla="*/ 6706378 h 6858000"/>
              <a:gd name="connsiteX16" fmla="*/ 5873281 w 6096000"/>
              <a:gd name="connsiteY16" fmla="*/ 6706378 h 6858000"/>
              <a:gd name="connsiteX17" fmla="*/ 5869220 w 6096000"/>
              <a:gd name="connsiteY17" fmla="*/ 6699854 h 6858000"/>
              <a:gd name="connsiteX18" fmla="*/ 5864296 w 6096000"/>
              <a:gd name="connsiteY18" fmla="*/ 6693249 h 6858000"/>
              <a:gd name="connsiteX19" fmla="*/ 5861466 w 6096000"/>
              <a:gd name="connsiteY19" fmla="*/ 6691485 h 6858000"/>
              <a:gd name="connsiteX20" fmla="*/ 5868378 w 6096000"/>
              <a:gd name="connsiteY20" fmla="*/ 6688449 h 6858000"/>
              <a:gd name="connsiteX21" fmla="*/ 5870983 w 6096000"/>
              <a:gd name="connsiteY21" fmla="*/ 6682090 h 6858000"/>
              <a:gd name="connsiteX22" fmla="*/ 5869424 w 6096000"/>
              <a:gd name="connsiteY22" fmla="*/ 6677207 h 6858000"/>
              <a:gd name="connsiteX23" fmla="*/ 5865239 w 6096000"/>
              <a:gd name="connsiteY23" fmla="*/ 6673987 h 6858000"/>
              <a:gd name="connsiteX24" fmla="*/ 5856747 w 6096000"/>
              <a:gd name="connsiteY24" fmla="*/ 6673064 h 6858000"/>
              <a:gd name="connsiteX25" fmla="*/ 4806089 w 6096000"/>
              <a:gd name="connsiteY25" fmla="*/ 6670493 h 6858000"/>
              <a:gd name="connsiteX26" fmla="*/ 4809603 w 6096000"/>
              <a:gd name="connsiteY26" fmla="*/ 6670493 h 6858000"/>
              <a:gd name="connsiteX27" fmla="*/ 4809603 w 6096000"/>
              <a:gd name="connsiteY27" fmla="*/ 6674034 h 6858000"/>
              <a:gd name="connsiteX28" fmla="*/ 4781492 w 6096000"/>
              <a:gd name="connsiteY28" fmla="*/ 6709456 h 6858000"/>
              <a:gd name="connsiteX29" fmla="*/ 4763922 w 6096000"/>
              <a:gd name="connsiteY29" fmla="*/ 6691746 h 6858000"/>
              <a:gd name="connsiteX30" fmla="*/ 4806089 w 6096000"/>
              <a:gd name="connsiteY30" fmla="*/ 6670493 h 6858000"/>
              <a:gd name="connsiteX31" fmla="*/ 5858881 w 6096000"/>
              <a:gd name="connsiteY31" fmla="*/ 6663422 h 6858000"/>
              <a:gd name="connsiteX32" fmla="*/ 5871558 w 6096000"/>
              <a:gd name="connsiteY32" fmla="*/ 6666766 h 6858000"/>
              <a:gd name="connsiteX33" fmla="*/ 5881220 w 6096000"/>
              <a:gd name="connsiteY33" fmla="*/ 6676325 h 6858000"/>
              <a:gd name="connsiteX34" fmla="*/ 5884687 w 6096000"/>
              <a:gd name="connsiteY34" fmla="*/ 6689269 h 6858000"/>
              <a:gd name="connsiteX35" fmla="*/ 5881282 w 6096000"/>
              <a:gd name="connsiteY35" fmla="*/ 6702090 h 6858000"/>
              <a:gd name="connsiteX36" fmla="*/ 5871722 w 6096000"/>
              <a:gd name="connsiteY36" fmla="*/ 6711650 h 6858000"/>
              <a:gd name="connsiteX37" fmla="*/ 5858881 w 6096000"/>
              <a:gd name="connsiteY37" fmla="*/ 6715076 h 6858000"/>
              <a:gd name="connsiteX38" fmla="*/ 5846039 w 6096000"/>
              <a:gd name="connsiteY38" fmla="*/ 6711650 h 6858000"/>
              <a:gd name="connsiteX39" fmla="*/ 5836459 w 6096000"/>
              <a:gd name="connsiteY39" fmla="*/ 6702090 h 6858000"/>
              <a:gd name="connsiteX40" fmla="*/ 5833033 w 6096000"/>
              <a:gd name="connsiteY40" fmla="*/ 6689269 h 6858000"/>
              <a:gd name="connsiteX41" fmla="*/ 5836521 w 6096000"/>
              <a:gd name="connsiteY41" fmla="*/ 6676325 h 6858000"/>
              <a:gd name="connsiteX42" fmla="*/ 5846183 w 6096000"/>
              <a:gd name="connsiteY42" fmla="*/ 6666766 h 6858000"/>
              <a:gd name="connsiteX43" fmla="*/ 5858881 w 6096000"/>
              <a:gd name="connsiteY43" fmla="*/ 6663422 h 6858000"/>
              <a:gd name="connsiteX44" fmla="*/ 5858881 w 6096000"/>
              <a:gd name="connsiteY44" fmla="*/ 6658294 h 6858000"/>
              <a:gd name="connsiteX45" fmla="*/ 5843660 w 6096000"/>
              <a:gd name="connsiteY45" fmla="*/ 6662294 h 6858000"/>
              <a:gd name="connsiteX46" fmla="*/ 5832069 w 6096000"/>
              <a:gd name="connsiteY46" fmla="*/ 6673741 h 6858000"/>
              <a:gd name="connsiteX47" fmla="*/ 5827904 w 6096000"/>
              <a:gd name="connsiteY47" fmla="*/ 6689269 h 6858000"/>
              <a:gd name="connsiteX48" fmla="*/ 5832007 w 6096000"/>
              <a:gd name="connsiteY48" fmla="*/ 6704655 h 6858000"/>
              <a:gd name="connsiteX49" fmla="*/ 5843474 w 6096000"/>
              <a:gd name="connsiteY49" fmla="*/ 6716122 h 6858000"/>
              <a:gd name="connsiteX50" fmla="*/ 5858881 w 6096000"/>
              <a:gd name="connsiteY50" fmla="*/ 6720204 h 6858000"/>
              <a:gd name="connsiteX51" fmla="*/ 5874287 w 6096000"/>
              <a:gd name="connsiteY51" fmla="*/ 6716122 h 6858000"/>
              <a:gd name="connsiteX52" fmla="*/ 5885733 w 6096000"/>
              <a:gd name="connsiteY52" fmla="*/ 6704655 h 6858000"/>
              <a:gd name="connsiteX53" fmla="*/ 5889815 w 6096000"/>
              <a:gd name="connsiteY53" fmla="*/ 6689269 h 6858000"/>
              <a:gd name="connsiteX54" fmla="*/ 5885671 w 6096000"/>
              <a:gd name="connsiteY54" fmla="*/ 6673741 h 6858000"/>
              <a:gd name="connsiteX55" fmla="*/ 5874101 w 6096000"/>
              <a:gd name="connsiteY55" fmla="*/ 6662294 h 6858000"/>
              <a:gd name="connsiteX56" fmla="*/ 5858881 w 6096000"/>
              <a:gd name="connsiteY56" fmla="*/ 6658294 h 6858000"/>
              <a:gd name="connsiteX57" fmla="*/ 4995685 w 6096000"/>
              <a:gd name="connsiteY57" fmla="*/ 6628842 h 6858000"/>
              <a:gd name="connsiteX58" fmla="*/ 5027259 w 6096000"/>
              <a:gd name="connsiteY58" fmla="*/ 6669149 h 6858000"/>
              <a:gd name="connsiteX59" fmla="*/ 4995685 w 6096000"/>
              <a:gd name="connsiteY59" fmla="*/ 6709455 h 6858000"/>
              <a:gd name="connsiteX60" fmla="*/ 4964111 w 6096000"/>
              <a:gd name="connsiteY60" fmla="*/ 6669149 h 6858000"/>
              <a:gd name="connsiteX61" fmla="*/ 4995685 w 6096000"/>
              <a:gd name="connsiteY61" fmla="*/ 6628842 h 6858000"/>
              <a:gd name="connsiteX62" fmla="*/ 4685998 w 6096000"/>
              <a:gd name="connsiteY62" fmla="*/ 6628842 h 6858000"/>
              <a:gd name="connsiteX63" fmla="*/ 4714212 w 6096000"/>
              <a:gd name="connsiteY63" fmla="*/ 6669149 h 6858000"/>
              <a:gd name="connsiteX64" fmla="*/ 4685998 w 6096000"/>
              <a:gd name="connsiteY64" fmla="*/ 6709455 h 6858000"/>
              <a:gd name="connsiteX65" fmla="*/ 4657783 w 6096000"/>
              <a:gd name="connsiteY65" fmla="*/ 6669149 h 6858000"/>
              <a:gd name="connsiteX66" fmla="*/ 4685998 w 6096000"/>
              <a:gd name="connsiteY66" fmla="*/ 6628842 h 6858000"/>
              <a:gd name="connsiteX67" fmla="*/ 4373622 w 6096000"/>
              <a:gd name="connsiteY67" fmla="*/ 6628842 h 6858000"/>
              <a:gd name="connsiteX68" fmla="*/ 4405196 w 6096000"/>
              <a:gd name="connsiteY68" fmla="*/ 6669149 h 6858000"/>
              <a:gd name="connsiteX69" fmla="*/ 4373622 w 6096000"/>
              <a:gd name="connsiteY69" fmla="*/ 6709455 h 6858000"/>
              <a:gd name="connsiteX70" fmla="*/ 4342048 w 6096000"/>
              <a:gd name="connsiteY70" fmla="*/ 6669149 h 6858000"/>
              <a:gd name="connsiteX71" fmla="*/ 4373622 w 6096000"/>
              <a:gd name="connsiteY71" fmla="*/ 6628842 h 6858000"/>
              <a:gd name="connsiteX72" fmla="*/ 4918562 w 6096000"/>
              <a:gd name="connsiteY72" fmla="*/ 6623595 h 6858000"/>
              <a:gd name="connsiteX73" fmla="*/ 4918562 w 6096000"/>
              <a:gd name="connsiteY73" fmla="*/ 6719555 h 6858000"/>
              <a:gd name="connsiteX74" fmla="*/ 4930851 w 6096000"/>
              <a:gd name="connsiteY74" fmla="*/ 6719555 h 6858000"/>
              <a:gd name="connsiteX75" fmla="*/ 4930851 w 6096000"/>
              <a:gd name="connsiteY75" fmla="*/ 6623595 h 6858000"/>
              <a:gd name="connsiteX76" fmla="*/ 5062189 w 6096000"/>
              <a:gd name="connsiteY76" fmla="*/ 6622125 h 6858000"/>
              <a:gd name="connsiteX77" fmla="*/ 5062189 w 6096000"/>
              <a:gd name="connsiteY77" fmla="*/ 6646508 h 6858000"/>
              <a:gd name="connsiteX78" fmla="*/ 5062189 w 6096000"/>
              <a:gd name="connsiteY78" fmla="*/ 6716173 h 6858000"/>
              <a:gd name="connsiteX79" fmla="*/ 5076009 w 6096000"/>
              <a:gd name="connsiteY79" fmla="*/ 6716173 h 6858000"/>
              <a:gd name="connsiteX80" fmla="*/ 5076009 w 6096000"/>
              <a:gd name="connsiteY80" fmla="*/ 6663924 h 6858000"/>
              <a:gd name="connsiteX81" fmla="*/ 5103648 w 6096000"/>
              <a:gd name="connsiteY81" fmla="*/ 6629091 h 6858000"/>
              <a:gd name="connsiteX82" fmla="*/ 5124377 w 6096000"/>
              <a:gd name="connsiteY82" fmla="*/ 6660441 h 6858000"/>
              <a:gd name="connsiteX83" fmla="*/ 5124377 w 6096000"/>
              <a:gd name="connsiteY83" fmla="*/ 6716173 h 6858000"/>
              <a:gd name="connsiteX84" fmla="*/ 5134741 w 6096000"/>
              <a:gd name="connsiteY84" fmla="*/ 6716173 h 6858000"/>
              <a:gd name="connsiteX85" fmla="*/ 5134741 w 6096000"/>
              <a:gd name="connsiteY85" fmla="*/ 6656957 h 6858000"/>
              <a:gd name="connsiteX86" fmla="*/ 5103648 w 6096000"/>
              <a:gd name="connsiteY86" fmla="*/ 6622125 h 6858000"/>
              <a:gd name="connsiteX87" fmla="*/ 5072554 w 6096000"/>
              <a:gd name="connsiteY87" fmla="*/ 6639541 h 6858000"/>
              <a:gd name="connsiteX88" fmla="*/ 5072554 w 6096000"/>
              <a:gd name="connsiteY88" fmla="*/ 6622125 h 6858000"/>
              <a:gd name="connsiteX89" fmla="*/ 5062189 w 6096000"/>
              <a:gd name="connsiteY89" fmla="*/ 6622125 h 6858000"/>
              <a:gd name="connsiteX90" fmla="*/ 4992997 w 6096000"/>
              <a:gd name="connsiteY90" fmla="*/ 6622125 h 6858000"/>
              <a:gd name="connsiteX91" fmla="*/ 4949332 w 6096000"/>
              <a:gd name="connsiteY91" fmla="*/ 6671165 h 6858000"/>
              <a:gd name="connsiteX92" fmla="*/ 4992997 w 6096000"/>
              <a:gd name="connsiteY92" fmla="*/ 6720204 h 6858000"/>
              <a:gd name="connsiteX93" fmla="*/ 5036662 w 6096000"/>
              <a:gd name="connsiteY93" fmla="*/ 6671165 h 6858000"/>
              <a:gd name="connsiteX94" fmla="*/ 4992997 w 6096000"/>
              <a:gd name="connsiteY94" fmla="*/ 6622125 h 6858000"/>
              <a:gd name="connsiteX95" fmla="*/ 4787851 w 6096000"/>
              <a:gd name="connsiteY95" fmla="*/ 6622125 h 6858000"/>
              <a:gd name="connsiteX96" fmla="*/ 4759700 w 6096000"/>
              <a:gd name="connsiteY96" fmla="*/ 6625628 h 6858000"/>
              <a:gd name="connsiteX97" fmla="*/ 4759700 w 6096000"/>
              <a:gd name="connsiteY97" fmla="*/ 6639639 h 6858000"/>
              <a:gd name="connsiteX98" fmla="*/ 4787851 w 6096000"/>
              <a:gd name="connsiteY98" fmla="*/ 6629131 h 6858000"/>
              <a:gd name="connsiteX99" fmla="*/ 4808964 w 6096000"/>
              <a:gd name="connsiteY99" fmla="*/ 6653651 h 6858000"/>
              <a:gd name="connsiteX100" fmla="*/ 4808964 w 6096000"/>
              <a:gd name="connsiteY100" fmla="*/ 6660656 h 6858000"/>
              <a:gd name="connsiteX101" fmla="*/ 4749144 w 6096000"/>
              <a:gd name="connsiteY101" fmla="*/ 6692181 h 6858000"/>
              <a:gd name="connsiteX102" fmla="*/ 4780813 w 6096000"/>
              <a:gd name="connsiteY102" fmla="*/ 6720204 h 6858000"/>
              <a:gd name="connsiteX103" fmla="*/ 4808964 w 6096000"/>
              <a:gd name="connsiteY103" fmla="*/ 6702690 h 6858000"/>
              <a:gd name="connsiteX104" fmla="*/ 4812483 w 6096000"/>
              <a:gd name="connsiteY104" fmla="*/ 6702690 h 6858000"/>
              <a:gd name="connsiteX105" fmla="*/ 4812483 w 6096000"/>
              <a:gd name="connsiteY105" fmla="*/ 6716701 h 6858000"/>
              <a:gd name="connsiteX106" fmla="*/ 4823039 w 6096000"/>
              <a:gd name="connsiteY106" fmla="*/ 6716701 h 6858000"/>
              <a:gd name="connsiteX107" fmla="*/ 4823039 w 6096000"/>
              <a:gd name="connsiteY107" fmla="*/ 6699187 h 6858000"/>
              <a:gd name="connsiteX108" fmla="*/ 4823039 w 6096000"/>
              <a:gd name="connsiteY108" fmla="*/ 6657154 h 6858000"/>
              <a:gd name="connsiteX109" fmla="*/ 4787851 w 6096000"/>
              <a:gd name="connsiteY109" fmla="*/ 6622125 h 6858000"/>
              <a:gd name="connsiteX110" fmla="*/ 4546268 w 6096000"/>
              <a:gd name="connsiteY110" fmla="*/ 6622125 h 6858000"/>
              <a:gd name="connsiteX111" fmla="*/ 4546268 w 6096000"/>
              <a:gd name="connsiteY111" fmla="*/ 6646508 h 6858000"/>
              <a:gd name="connsiteX112" fmla="*/ 4546268 w 6096000"/>
              <a:gd name="connsiteY112" fmla="*/ 6716173 h 6858000"/>
              <a:gd name="connsiteX113" fmla="*/ 4560343 w 6096000"/>
              <a:gd name="connsiteY113" fmla="*/ 6716173 h 6858000"/>
              <a:gd name="connsiteX114" fmla="*/ 4560343 w 6096000"/>
              <a:gd name="connsiteY114" fmla="*/ 6663924 h 6858000"/>
              <a:gd name="connsiteX115" fmla="*/ 4588494 w 6096000"/>
              <a:gd name="connsiteY115" fmla="*/ 6629091 h 6858000"/>
              <a:gd name="connsiteX116" fmla="*/ 4609607 w 6096000"/>
              <a:gd name="connsiteY116" fmla="*/ 6660441 h 6858000"/>
              <a:gd name="connsiteX117" fmla="*/ 4609607 w 6096000"/>
              <a:gd name="connsiteY117" fmla="*/ 6716173 h 6858000"/>
              <a:gd name="connsiteX118" fmla="*/ 4620163 w 6096000"/>
              <a:gd name="connsiteY118" fmla="*/ 6716173 h 6858000"/>
              <a:gd name="connsiteX119" fmla="*/ 4620163 w 6096000"/>
              <a:gd name="connsiteY119" fmla="*/ 6656957 h 6858000"/>
              <a:gd name="connsiteX120" fmla="*/ 4588494 w 6096000"/>
              <a:gd name="connsiteY120" fmla="*/ 6622125 h 6858000"/>
              <a:gd name="connsiteX121" fmla="*/ 4556824 w 6096000"/>
              <a:gd name="connsiteY121" fmla="*/ 6639541 h 6858000"/>
              <a:gd name="connsiteX122" fmla="*/ 4556824 w 6096000"/>
              <a:gd name="connsiteY122" fmla="*/ 6622125 h 6858000"/>
              <a:gd name="connsiteX123" fmla="*/ 4546268 w 6096000"/>
              <a:gd name="connsiteY123" fmla="*/ 6622125 h 6858000"/>
              <a:gd name="connsiteX124" fmla="*/ 4444159 w 6096000"/>
              <a:gd name="connsiteY124" fmla="*/ 6622125 h 6858000"/>
              <a:gd name="connsiteX125" fmla="*/ 4444159 w 6096000"/>
              <a:gd name="connsiteY125" fmla="*/ 6685175 h 6858000"/>
              <a:gd name="connsiteX126" fmla="*/ 4475828 w 6096000"/>
              <a:gd name="connsiteY126" fmla="*/ 6720204 h 6858000"/>
              <a:gd name="connsiteX127" fmla="*/ 4507498 w 6096000"/>
              <a:gd name="connsiteY127" fmla="*/ 6702690 h 6858000"/>
              <a:gd name="connsiteX128" fmla="*/ 4507498 w 6096000"/>
              <a:gd name="connsiteY128" fmla="*/ 6716701 h 6858000"/>
              <a:gd name="connsiteX129" fmla="*/ 4518054 w 6096000"/>
              <a:gd name="connsiteY129" fmla="*/ 6716701 h 6858000"/>
              <a:gd name="connsiteX130" fmla="*/ 4518054 w 6096000"/>
              <a:gd name="connsiteY130" fmla="*/ 6695684 h 6858000"/>
              <a:gd name="connsiteX131" fmla="*/ 4518054 w 6096000"/>
              <a:gd name="connsiteY131" fmla="*/ 6622125 h 6858000"/>
              <a:gd name="connsiteX132" fmla="*/ 4503979 w 6096000"/>
              <a:gd name="connsiteY132" fmla="*/ 6622125 h 6858000"/>
              <a:gd name="connsiteX133" fmla="*/ 4503979 w 6096000"/>
              <a:gd name="connsiteY133" fmla="*/ 6674667 h 6858000"/>
              <a:gd name="connsiteX134" fmla="*/ 4475828 w 6096000"/>
              <a:gd name="connsiteY134" fmla="*/ 6709695 h 6858000"/>
              <a:gd name="connsiteX135" fmla="*/ 4454715 w 6096000"/>
              <a:gd name="connsiteY135" fmla="*/ 6681673 h 6858000"/>
              <a:gd name="connsiteX136" fmla="*/ 4454715 w 6096000"/>
              <a:gd name="connsiteY136" fmla="*/ 6622125 h 6858000"/>
              <a:gd name="connsiteX137" fmla="*/ 4444159 w 6096000"/>
              <a:gd name="connsiteY137" fmla="*/ 6622125 h 6858000"/>
              <a:gd name="connsiteX138" fmla="*/ 4375637 w 6096000"/>
              <a:gd name="connsiteY138" fmla="*/ 6622125 h 6858000"/>
              <a:gd name="connsiteX139" fmla="*/ 4331300 w 6096000"/>
              <a:gd name="connsiteY139" fmla="*/ 6671165 h 6858000"/>
              <a:gd name="connsiteX140" fmla="*/ 4375637 w 6096000"/>
              <a:gd name="connsiteY140" fmla="*/ 6720204 h 6858000"/>
              <a:gd name="connsiteX141" fmla="*/ 4419975 w 6096000"/>
              <a:gd name="connsiteY141" fmla="*/ 6671165 h 6858000"/>
              <a:gd name="connsiteX142" fmla="*/ 4375637 w 6096000"/>
              <a:gd name="connsiteY142" fmla="*/ 6622125 h 6858000"/>
              <a:gd name="connsiteX143" fmla="*/ 5559303 w 6096000"/>
              <a:gd name="connsiteY143" fmla="*/ 6607346 h 6858000"/>
              <a:gd name="connsiteX144" fmla="*/ 5563333 w 6096000"/>
              <a:gd name="connsiteY144" fmla="*/ 6618095 h 6858000"/>
              <a:gd name="connsiteX145" fmla="*/ 5567364 w 6096000"/>
              <a:gd name="connsiteY145" fmla="*/ 6624813 h 6858000"/>
              <a:gd name="connsiteX146" fmla="*/ 5552585 w 6096000"/>
              <a:gd name="connsiteY146" fmla="*/ 6624813 h 6858000"/>
              <a:gd name="connsiteX147" fmla="*/ 5556616 w 6096000"/>
              <a:gd name="connsiteY147" fmla="*/ 6618095 h 6858000"/>
              <a:gd name="connsiteX148" fmla="*/ 5563446 w 6096000"/>
              <a:gd name="connsiteY148" fmla="*/ 6596598 h 6858000"/>
              <a:gd name="connsiteX149" fmla="*/ 5553032 w 6096000"/>
              <a:gd name="connsiteY149" fmla="*/ 6600112 h 6858000"/>
              <a:gd name="connsiteX150" fmla="*/ 5549562 w 6096000"/>
              <a:gd name="connsiteY150" fmla="*/ 6617682 h 6858000"/>
              <a:gd name="connsiteX151" fmla="*/ 5539149 w 6096000"/>
              <a:gd name="connsiteY151" fmla="*/ 6638764 h 6858000"/>
              <a:gd name="connsiteX152" fmla="*/ 5549562 w 6096000"/>
              <a:gd name="connsiteY152" fmla="*/ 6642278 h 6858000"/>
              <a:gd name="connsiteX153" fmla="*/ 5549562 w 6096000"/>
              <a:gd name="connsiteY153" fmla="*/ 6631737 h 6858000"/>
              <a:gd name="connsiteX154" fmla="*/ 5570387 w 6096000"/>
              <a:gd name="connsiteY154" fmla="*/ 6631737 h 6858000"/>
              <a:gd name="connsiteX155" fmla="*/ 5570387 w 6096000"/>
              <a:gd name="connsiteY155" fmla="*/ 6638764 h 6858000"/>
              <a:gd name="connsiteX156" fmla="*/ 5580800 w 6096000"/>
              <a:gd name="connsiteY156" fmla="*/ 6638764 h 6858000"/>
              <a:gd name="connsiteX157" fmla="*/ 5570387 w 6096000"/>
              <a:gd name="connsiteY157" fmla="*/ 6617682 h 6858000"/>
              <a:gd name="connsiteX158" fmla="*/ 5563446 w 6096000"/>
              <a:gd name="connsiteY158" fmla="*/ 6600112 h 6858000"/>
              <a:gd name="connsiteX159" fmla="*/ 5563446 w 6096000"/>
              <a:gd name="connsiteY159" fmla="*/ 6596598 h 6858000"/>
              <a:gd name="connsiteX160" fmla="*/ 4868451 w 6096000"/>
              <a:gd name="connsiteY160" fmla="*/ 6596597 h 6858000"/>
              <a:gd name="connsiteX161" fmla="*/ 4857971 w 6096000"/>
              <a:gd name="connsiteY161" fmla="*/ 6600129 h 6858000"/>
              <a:gd name="connsiteX162" fmla="*/ 4857971 w 6096000"/>
              <a:gd name="connsiteY162" fmla="*/ 6621318 h 6858000"/>
              <a:gd name="connsiteX163" fmla="*/ 4840505 w 6096000"/>
              <a:gd name="connsiteY163" fmla="*/ 6621318 h 6858000"/>
              <a:gd name="connsiteX164" fmla="*/ 4840505 w 6096000"/>
              <a:gd name="connsiteY164" fmla="*/ 6631913 h 6858000"/>
              <a:gd name="connsiteX165" fmla="*/ 4857971 w 6096000"/>
              <a:gd name="connsiteY165" fmla="*/ 6631913 h 6858000"/>
              <a:gd name="connsiteX166" fmla="*/ 4857971 w 6096000"/>
              <a:gd name="connsiteY166" fmla="*/ 6688419 h 6858000"/>
              <a:gd name="connsiteX167" fmla="*/ 4878931 w 6096000"/>
              <a:gd name="connsiteY167" fmla="*/ 6720203 h 6858000"/>
              <a:gd name="connsiteX168" fmla="*/ 4892904 w 6096000"/>
              <a:gd name="connsiteY168" fmla="*/ 6716672 h 6858000"/>
              <a:gd name="connsiteX169" fmla="*/ 4892904 w 6096000"/>
              <a:gd name="connsiteY169" fmla="*/ 6706077 h 6858000"/>
              <a:gd name="connsiteX170" fmla="*/ 4882424 w 6096000"/>
              <a:gd name="connsiteY170" fmla="*/ 6709608 h 6858000"/>
              <a:gd name="connsiteX171" fmla="*/ 4868451 w 6096000"/>
              <a:gd name="connsiteY171" fmla="*/ 6695482 h 6858000"/>
              <a:gd name="connsiteX172" fmla="*/ 4868451 w 6096000"/>
              <a:gd name="connsiteY172" fmla="*/ 6631913 h 6858000"/>
              <a:gd name="connsiteX173" fmla="*/ 4889410 w 6096000"/>
              <a:gd name="connsiteY173" fmla="*/ 6631913 h 6858000"/>
              <a:gd name="connsiteX174" fmla="*/ 4889410 w 6096000"/>
              <a:gd name="connsiteY174" fmla="*/ 6621318 h 6858000"/>
              <a:gd name="connsiteX175" fmla="*/ 4868451 w 6096000"/>
              <a:gd name="connsiteY175" fmla="*/ 6621318 h 6858000"/>
              <a:gd name="connsiteX176" fmla="*/ 4868451 w 6096000"/>
              <a:gd name="connsiteY176" fmla="*/ 6596597 h 6858000"/>
              <a:gd name="connsiteX177" fmla="*/ 5503881 w 6096000"/>
              <a:gd name="connsiteY177" fmla="*/ 6593911 h 6858000"/>
              <a:gd name="connsiteX178" fmla="*/ 5493469 w 6096000"/>
              <a:gd name="connsiteY178" fmla="*/ 6636077 h 6858000"/>
              <a:gd name="connsiteX179" fmla="*/ 5503881 w 6096000"/>
              <a:gd name="connsiteY179" fmla="*/ 6636077 h 6858000"/>
              <a:gd name="connsiteX180" fmla="*/ 5507352 w 6096000"/>
              <a:gd name="connsiteY180" fmla="*/ 6611481 h 6858000"/>
              <a:gd name="connsiteX181" fmla="*/ 5521236 w 6096000"/>
              <a:gd name="connsiteY181" fmla="*/ 6639591 h 6858000"/>
              <a:gd name="connsiteX182" fmla="*/ 5528178 w 6096000"/>
              <a:gd name="connsiteY182" fmla="*/ 6639591 h 6858000"/>
              <a:gd name="connsiteX183" fmla="*/ 5535119 w 6096000"/>
              <a:gd name="connsiteY183" fmla="*/ 6597425 h 6858000"/>
              <a:gd name="connsiteX184" fmla="*/ 5528178 w 6096000"/>
              <a:gd name="connsiteY184" fmla="*/ 6597425 h 6858000"/>
              <a:gd name="connsiteX185" fmla="*/ 5524707 w 6096000"/>
              <a:gd name="connsiteY185" fmla="*/ 6625536 h 6858000"/>
              <a:gd name="connsiteX186" fmla="*/ 5510824 w 6096000"/>
              <a:gd name="connsiteY186" fmla="*/ 6593911 h 6858000"/>
              <a:gd name="connsiteX187" fmla="*/ 5503881 w 6096000"/>
              <a:gd name="connsiteY187" fmla="*/ 6593911 h 6858000"/>
              <a:gd name="connsiteX188" fmla="*/ 5613044 w 6096000"/>
              <a:gd name="connsiteY188" fmla="*/ 6589881 h 6858000"/>
              <a:gd name="connsiteX189" fmla="*/ 5578112 w 6096000"/>
              <a:gd name="connsiteY189" fmla="*/ 6596982 h 6858000"/>
              <a:gd name="connsiteX190" fmla="*/ 5578112 w 6096000"/>
              <a:gd name="connsiteY190" fmla="*/ 6604084 h 6858000"/>
              <a:gd name="connsiteX191" fmla="*/ 5592084 w 6096000"/>
              <a:gd name="connsiteY191" fmla="*/ 6604084 h 6858000"/>
              <a:gd name="connsiteX192" fmla="*/ 5599071 w 6096000"/>
              <a:gd name="connsiteY192" fmla="*/ 6639592 h 6858000"/>
              <a:gd name="connsiteX193" fmla="*/ 5606057 w 6096000"/>
              <a:gd name="connsiteY193" fmla="*/ 6636041 h 6858000"/>
              <a:gd name="connsiteX194" fmla="*/ 5599071 w 6096000"/>
              <a:gd name="connsiteY194" fmla="*/ 6600533 h 6858000"/>
              <a:gd name="connsiteX195" fmla="*/ 5613044 w 6096000"/>
              <a:gd name="connsiteY195" fmla="*/ 6596982 h 6858000"/>
              <a:gd name="connsiteX196" fmla="*/ 5468748 w 6096000"/>
              <a:gd name="connsiteY196" fmla="*/ 6589881 h 6858000"/>
              <a:gd name="connsiteX197" fmla="*/ 5479228 w 6096000"/>
              <a:gd name="connsiteY197" fmla="*/ 6593240 h 6858000"/>
              <a:gd name="connsiteX198" fmla="*/ 5482720 w 6096000"/>
              <a:gd name="connsiteY198" fmla="*/ 6596599 h 6858000"/>
              <a:gd name="connsiteX199" fmla="*/ 5482720 w 6096000"/>
              <a:gd name="connsiteY199" fmla="*/ 6599957 h 6858000"/>
              <a:gd name="connsiteX200" fmla="*/ 5475734 w 6096000"/>
              <a:gd name="connsiteY200" fmla="*/ 6603316 h 6858000"/>
              <a:gd name="connsiteX201" fmla="*/ 5465254 w 6096000"/>
              <a:gd name="connsiteY201" fmla="*/ 6599957 h 6858000"/>
              <a:gd name="connsiteX202" fmla="*/ 5468748 w 6096000"/>
              <a:gd name="connsiteY202" fmla="*/ 6596599 h 6858000"/>
              <a:gd name="connsiteX203" fmla="*/ 5468748 w 6096000"/>
              <a:gd name="connsiteY203" fmla="*/ 6589881 h 6858000"/>
              <a:gd name="connsiteX204" fmla="*/ 4918562 w 6096000"/>
              <a:gd name="connsiteY204" fmla="*/ 6587995 h 6858000"/>
              <a:gd name="connsiteX205" fmla="*/ 4918562 w 6096000"/>
              <a:gd name="connsiteY205" fmla="*/ 6601689 h 6858000"/>
              <a:gd name="connsiteX206" fmla="*/ 4930851 w 6096000"/>
              <a:gd name="connsiteY206" fmla="*/ 6601689 h 6858000"/>
              <a:gd name="connsiteX207" fmla="*/ 4930851 w 6096000"/>
              <a:gd name="connsiteY207" fmla="*/ 6587995 h 6858000"/>
              <a:gd name="connsiteX208" fmla="*/ 5619762 w 6096000"/>
              <a:gd name="connsiteY208" fmla="*/ 6585849 h 6858000"/>
              <a:gd name="connsiteX209" fmla="*/ 5633582 w 6096000"/>
              <a:gd name="connsiteY209" fmla="*/ 6628843 h 6858000"/>
              <a:gd name="connsiteX210" fmla="*/ 5643946 w 6096000"/>
              <a:gd name="connsiteY210" fmla="*/ 6625260 h 6858000"/>
              <a:gd name="connsiteX211" fmla="*/ 5630127 w 6096000"/>
              <a:gd name="connsiteY211" fmla="*/ 6585849 h 6858000"/>
              <a:gd name="connsiteX212" fmla="*/ 5619762 w 6096000"/>
              <a:gd name="connsiteY212" fmla="*/ 6585849 h 6858000"/>
              <a:gd name="connsiteX213" fmla="*/ 4250688 w 6096000"/>
              <a:gd name="connsiteY213" fmla="*/ 6585849 h 6858000"/>
              <a:gd name="connsiteX214" fmla="*/ 4250688 w 6096000"/>
              <a:gd name="connsiteY214" fmla="*/ 6716173 h 6858000"/>
              <a:gd name="connsiteX215" fmla="*/ 4265467 w 6096000"/>
              <a:gd name="connsiteY215" fmla="*/ 6716173 h 6858000"/>
              <a:gd name="connsiteX216" fmla="*/ 4265467 w 6096000"/>
              <a:gd name="connsiteY216" fmla="*/ 6657057 h 6858000"/>
              <a:gd name="connsiteX217" fmla="*/ 4311148 w 6096000"/>
              <a:gd name="connsiteY217" fmla="*/ 6657057 h 6858000"/>
              <a:gd name="connsiteX218" fmla="*/ 4311148 w 6096000"/>
              <a:gd name="connsiteY218" fmla="*/ 6646309 h 6858000"/>
              <a:gd name="connsiteX219" fmla="*/ 4265467 w 6096000"/>
              <a:gd name="connsiteY219" fmla="*/ 6646309 h 6858000"/>
              <a:gd name="connsiteX220" fmla="*/ 4265467 w 6096000"/>
              <a:gd name="connsiteY220" fmla="*/ 6596597 h 6858000"/>
              <a:gd name="connsiteX221" fmla="*/ 4313835 w 6096000"/>
              <a:gd name="connsiteY221" fmla="*/ 6596597 h 6858000"/>
              <a:gd name="connsiteX222" fmla="*/ 4313835 w 6096000"/>
              <a:gd name="connsiteY222" fmla="*/ 6585849 h 6858000"/>
              <a:gd name="connsiteX223" fmla="*/ 5465143 w 6096000"/>
              <a:gd name="connsiteY223" fmla="*/ 6579132 h 6858000"/>
              <a:gd name="connsiteX224" fmla="*/ 5458200 w 6096000"/>
              <a:gd name="connsiteY224" fmla="*/ 6596599 h 6858000"/>
              <a:gd name="connsiteX225" fmla="*/ 5458200 w 6096000"/>
              <a:gd name="connsiteY225" fmla="*/ 6600091 h 6858000"/>
              <a:gd name="connsiteX226" fmla="*/ 5447788 w 6096000"/>
              <a:gd name="connsiteY226" fmla="*/ 6617558 h 6858000"/>
              <a:gd name="connsiteX227" fmla="*/ 5458200 w 6096000"/>
              <a:gd name="connsiteY227" fmla="*/ 6621051 h 6858000"/>
              <a:gd name="connsiteX228" fmla="*/ 5461671 w 6096000"/>
              <a:gd name="connsiteY228" fmla="*/ 6607078 h 6858000"/>
              <a:gd name="connsiteX229" fmla="*/ 5472084 w 6096000"/>
              <a:gd name="connsiteY229" fmla="*/ 6610572 h 6858000"/>
              <a:gd name="connsiteX230" fmla="*/ 5472084 w 6096000"/>
              <a:gd name="connsiteY230" fmla="*/ 6628037 h 6858000"/>
              <a:gd name="connsiteX231" fmla="*/ 5482497 w 6096000"/>
              <a:gd name="connsiteY231" fmla="*/ 6631531 h 6858000"/>
              <a:gd name="connsiteX232" fmla="*/ 5479026 w 6096000"/>
              <a:gd name="connsiteY232" fmla="*/ 6610572 h 6858000"/>
              <a:gd name="connsiteX233" fmla="*/ 5489438 w 6096000"/>
              <a:gd name="connsiteY233" fmla="*/ 6600091 h 6858000"/>
              <a:gd name="connsiteX234" fmla="*/ 5489438 w 6096000"/>
              <a:gd name="connsiteY234" fmla="*/ 6596599 h 6858000"/>
              <a:gd name="connsiteX235" fmla="*/ 5482497 w 6096000"/>
              <a:gd name="connsiteY235" fmla="*/ 6586119 h 6858000"/>
              <a:gd name="connsiteX236" fmla="*/ 5465143 w 6096000"/>
              <a:gd name="connsiteY236" fmla="*/ 6579132 h 6858000"/>
              <a:gd name="connsiteX237" fmla="*/ 5670241 w 6096000"/>
              <a:gd name="connsiteY237" fmla="*/ 6576425 h 6858000"/>
              <a:gd name="connsiteX238" fmla="*/ 5678878 w 6096000"/>
              <a:gd name="connsiteY238" fmla="*/ 6582156 h 6858000"/>
              <a:gd name="connsiteX239" fmla="*/ 5678878 w 6096000"/>
              <a:gd name="connsiteY239" fmla="*/ 6589209 h 6858000"/>
              <a:gd name="connsiteX240" fmla="*/ 5675423 w 6096000"/>
              <a:gd name="connsiteY240" fmla="*/ 6599790 h 6858000"/>
              <a:gd name="connsiteX241" fmla="*/ 5671968 w 6096000"/>
              <a:gd name="connsiteY241" fmla="*/ 6603317 h 6858000"/>
              <a:gd name="connsiteX242" fmla="*/ 5658149 w 6096000"/>
              <a:gd name="connsiteY242" fmla="*/ 6599790 h 6858000"/>
              <a:gd name="connsiteX243" fmla="*/ 5654694 w 6096000"/>
              <a:gd name="connsiteY243" fmla="*/ 6596264 h 6858000"/>
              <a:gd name="connsiteX244" fmla="*/ 5654694 w 6096000"/>
              <a:gd name="connsiteY244" fmla="*/ 6589209 h 6858000"/>
              <a:gd name="connsiteX245" fmla="*/ 5661604 w 6096000"/>
              <a:gd name="connsiteY245" fmla="*/ 6578629 h 6858000"/>
              <a:gd name="connsiteX246" fmla="*/ 5670241 w 6096000"/>
              <a:gd name="connsiteY246" fmla="*/ 6576425 h 6858000"/>
              <a:gd name="connsiteX247" fmla="*/ 4714738 w 6096000"/>
              <a:gd name="connsiteY247" fmla="*/ 6575100 h 6858000"/>
              <a:gd name="connsiteX248" fmla="*/ 4714738 w 6096000"/>
              <a:gd name="connsiteY248" fmla="*/ 6638804 h 6858000"/>
              <a:gd name="connsiteX249" fmla="*/ 4686231 w 6096000"/>
              <a:gd name="connsiteY249" fmla="*/ 6621108 h 6858000"/>
              <a:gd name="connsiteX250" fmla="*/ 4647034 w 6096000"/>
              <a:gd name="connsiteY250" fmla="*/ 6670656 h 6858000"/>
              <a:gd name="connsiteX251" fmla="*/ 4686231 w 6096000"/>
              <a:gd name="connsiteY251" fmla="*/ 6720203 h 6858000"/>
              <a:gd name="connsiteX252" fmla="*/ 4714738 w 6096000"/>
              <a:gd name="connsiteY252" fmla="*/ 6702507 h 6858000"/>
              <a:gd name="connsiteX253" fmla="*/ 4714738 w 6096000"/>
              <a:gd name="connsiteY253" fmla="*/ 6716664 h 6858000"/>
              <a:gd name="connsiteX254" fmla="*/ 4728991 w 6096000"/>
              <a:gd name="connsiteY254" fmla="*/ 6716664 h 6858000"/>
              <a:gd name="connsiteX255" fmla="*/ 4728991 w 6096000"/>
              <a:gd name="connsiteY255" fmla="*/ 6575100 h 6858000"/>
              <a:gd name="connsiteX256" fmla="*/ 4714738 w 6096000"/>
              <a:gd name="connsiteY256" fmla="*/ 6575100 h 6858000"/>
              <a:gd name="connsiteX257" fmla="*/ 5672161 w 6096000"/>
              <a:gd name="connsiteY257" fmla="*/ 6569584 h 6858000"/>
              <a:gd name="connsiteX258" fmla="*/ 5654694 w 6096000"/>
              <a:gd name="connsiteY258" fmla="*/ 6572607 h 6858000"/>
              <a:gd name="connsiteX259" fmla="*/ 5643946 w 6096000"/>
              <a:gd name="connsiteY259" fmla="*/ 6589881 h 6858000"/>
              <a:gd name="connsiteX260" fmla="*/ 5647528 w 6096000"/>
              <a:gd name="connsiteY260" fmla="*/ 6600246 h 6858000"/>
              <a:gd name="connsiteX261" fmla="*/ 5676191 w 6096000"/>
              <a:gd name="connsiteY261" fmla="*/ 6607156 h 6858000"/>
              <a:gd name="connsiteX262" fmla="*/ 5686939 w 6096000"/>
              <a:gd name="connsiteY262" fmla="*/ 6600246 h 6858000"/>
              <a:gd name="connsiteX263" fmla="*/ 5686939 w 6096000"/>
              <a:gd name="connsiteY263" fmla="*/ 6589881 h 6858000"/>
              <a:gd name="connsiteX264" fmla="*/ 5686939 w 6096000"/>
              <a:gd name="connsiteY264" fmla="*/ 6579517 h 6858000"/>
              <a:gd name="connsiteX265" fmla="*/ 5672161 w 6096000"/>
              <a:gd name="connsiteY265" fmla="*/ 6569584 h 6858000"/>
              <a:gd name="connsiteX266" fmla="*/ 5429909 w 6096000"/>
              <a:gd name="connsiteY266" fmla="*/ 6561666 h 6858000"/>
              <a:gd name="connsiteX267" fmla="*/ 5408825 w 6096000"/>
              <a:gd name="connsiteY267" fmla="*/ 6596598 h 6858000"/>
              <a:gd name="connsiteX268" fmla="*/ 5433423 w 6096000"/>
              <a:gd name="connsiteY268" fmla="*/ 6614064 h 6858000"/>
              <a:gd name="connsiteX269" fmla="*/ 5436937 w 6096000"/>
              <a:gd name="connsiteY269" fmla="*/ 6607078 h 6858000"/>
              <a:gd name="connsiteX270" fmla="*/ 5419367 w 6096000"/>
              <a:gd name="connsiteY270" fmla="*/ 6596598 h 6858000"/>
              <a:gd name="connsiteX271" fmla="*/ 5426395 w 6096000"/>
              <a:gd name="connsiteY271" fmla="*/ 6586119 h 6858000"/>
              <a:gd name="connsiteX272" fmla="*/ 5436937 w 6096000"/>
              <a:gd name="connsiteY272" fmla="*/ 6593105 h 6858000"/>
              <a:gd name="connsiteX273" fmla="*/ 5440450 w 6096000"/>
              <a:gd name="connsiteY273" fmla="*/ 6586119 h 6858000"/>
              <a:gd name="connsiteX274" fmla="*/ 5429909 w 6096000"/>
              <a:gd name="connsiteY274" fmla="*/ 6579132 h 6858000"/>
              <a:gd name="connsiteX275" fmla="*/ 5433423 w 6096000"/>
              <a:gd name="connsiteY275" fmla="*/ 6572146 h 6858000"/>
              <a:gd name="connsiteX276" fmla="*/ 5450992 w 6096000"/>
              <a:gd name="connsiteY276" fmla="*/ 6582625 h 6858000"/>
              <a:gd name="connsiteX277" fmla="*/ 5454506 w 6096000"/>
              <a:gd name="connsiteY277" fmla="*/ 6575638 h 6858000"/>
              <a:gd name="connsiteX278" fmla="*/ 5429909 w 6096000"/>
              <a:gd name="connsiteY278" fmla="*/ 6561666 h 6858000"/>
              <a:gd name="connsiteX279" fmla="*/ 5707361 w 6096000"/>
              <a:gd name="connsiteY279" fmla="*/ 6533452 h 6858000"/>
              <a:gd name="connsiteX280" fmla="*/ 5700375 w 6096000"/>
              <a:gd name="connsiteY280" fmla="*/ 6540505 h 6858000"/>
              <a:gd name="connsiteX281" fmla="*/ 5717840 w 6096000"/>
              <a:gd name="connsiteY281" fmla="*/ 6558139 h 6858000"/>
              <a:gd name="connsiteX282" fmla="*/ 5689895 w 6096000"/>
              <a:gd name="connsiteY282" fmla="*/ 6551086 h 6858000"/>
              <a:gd name="connsiteX283" fmla="*/ 5682908 w 6096000"/>
              <a:gd name="connsiteY283" fmla="*/ 6554612 h 6858000"/>
              <a:gd name="connsiteX284" fmla="*/ 5707361 w 6096000"/>
              <a:gd name="connsiteY284" fmla="*/ 6589881 h 6858000"/>
              <a:gd name="connsiteX285" fmla="*/ 5714348 w 6096000"/>
              <a:gd name="connsiteY285" fmla="*/ 6582827 h 6858000"/>
              <a:gd name="connsiteX286" fmla="*/ 5700375 w 6096000"/>
              <a:gd name="connsiteY286" fmla="*/ 6561666 h 6858000"/>
              <a:gd name="connsiteX287" fmla="*/ 5728320 w 6096000"/>
              <a:gd name="connsiteY287" fmla="*/ 6572246 h 6858000"/>
              <a:gd name="connsiteX288" fmla="*/ 5735307 w 6096000"/>
              <a:gd name="connsiteY288" fmla="*/ 6565193 h 6858000"/>
              <a:gd name="connsiteX289" fmla="*/ 5707361 w 6096000"/>
              <a:gd name="connsiteY289" fmla="*/ 6533452 h 6858000"/>
              <a:gd name="connsiteX290" fmla="*/ 5399008 w 6096000"/>
              <a:gd name="connsiteY290" fmla="*/ 6533452 h 6858000"/>
              <a:gd name="connsiteX291" fmla="*/ 5391980 w 6096000"/>
              <a:gd name="connsiteY291" fmla="*/ 6536965 h 6858000"/>
              <a:gd name="connsiteX292" fmla="*/ 5402522 w 6096000"/>
              <a:gd name="connsiteY292" fmla="*/ 6547507 h 6858000"/>
              <a:gd name="connsiteX293" fmla="*/ 5377924 w 6096000"/>
              <a:gd name="connsiteY293" fmla="*/ 6572104 h 6858000"/>
              <a:gd name="connsiteX294" fmla="*/ 5384952 w 6096000"/>
              <a:gd name="connsiteY294" fmla="*/ 6579132 h 6858000"/>
              <a:gd name="connsiteX295" fmla="*/ 5409548 w 6096000"/>
              <a:gd name="connsiteY295" fmla="*/ 6554535 h 6858000"/>
              <a:gd name="connsiteX296" fmla="*/ 5420090 w 6096000"/>
              <a:gd name="connsiteY296" fmla="*/ 6561562 h 6858000"/>
              <a:gd name="connsiteX297" fmla="*/ 5423604 w 6096000"/>
              <a:gd name="connsiteY297" fmla="*/ 6554535 h 6858000"/>
              <a:gd name="connsiteX298" fmla="*/ 5399008 w 6096000"/>
              <a:gd name="connsiteY298" fmla="*/ 6533452 h 6858000"/>
              <a:gd name="connsiteX299" fmla="*/ 5728589 w 6096000"/>
              <a:gd name="connsiteY299" fmla="*/ 6522703 h 6858000"/>
              <a:gd name="connsiteX300" fmla="*/ 5746055 w 6096000"/>
              <a:gd name="connsiteY300" fmla="*/ 6529421 h 6858000"/>
              <a:gd name="connsiteX301" fmla="*/ 5746055 w 6096000"/>
              <a:gd name="connsiteY301" fmla="*/ 6533452 h 6858000"/>
              <a:gd name="connsiteX302" fmla="*/ 5739337 w 6096000"/>
              <a:gd name="connsiteY302" fmla="*/ 6540170 h 6858000"/>
              <a:gd name="connsiteX303" fmla="*/ 5735307 w 6096000"/>
              <a:gd name="connsiteY303" fmla="*/ 6533452 h 6858000"/>
              <a:gd name="connsiteX304" fmla="*/ 5724942 w 6096000"/>
              <a:gd name="connsiteY304" fmla="*/ 6515985 h 6858000"/>
              <a:gd name="connsiteX305" fmla="*/ 5717840 w 6096000"/>
              <a:gd name="connsiteY305" fmla="*/ 6522927 h 6858000"/>
              <a:gd name="connsiteX306" fmla="*/ 5724942 w 6096000"/>
              <a:gd name="connsiteY306" fmla="*/ 6533339 h 6858000"/>
              <a:gd name="connsiteX307" fmla="*/ 5742696 w 6096000"/>
              <a:gd name="connsiteY307" fmla="*/ 6557635 h 6858000"/>
              <a:gd name="connsiteX308" fmla="*/ 5746247 w 6096000"/>
              <a:gd name="connsiteY308" fmla="*/ 6554165 h 6858000"/>
              <a:gd name="connsiteX309" fmla="*/ 5742696 w 6096000"/>
              <a:gd name="connsiteY309" fmla="*/ 6547223 h 6858000"/>
              <a:gd name="connsiteX310" fmla="*/ 5753349 w 6096000"/>
              <a:gd name="connsiteY310" fmla="*/ 6533339 h 6858000"/>
              <a:gd name="connsiteX311" fmla="*/ 5760450 w 6096000"/>
              <a:gd name="connsiteY311" fmla="*/ 6533339 h 6858000"/>
              <a:gd name="connsiteX312" fmla="*/ 5764002 w 6096000"/>
              <a:gd name="connsiteY312" fmla="*/ 6533339 h 6858000"/>
              <a:gd name="connsiteX313" fmla="*/ 5767552 w 6096000"/>
              <a:gd name="connsiteY313" fmla="*/ 6526397 h 6858000"/>
              <a:gd name="connsiteX314" fmla="*/ 5724942 w 6096000"/>
              <a:gd name="connsiteY314" fmla="*/ 6515985 h 6858000"/>
              <a:gd name="connsiteX315" fmla="*/ 5370198 w 6096000"/>
              <a:gd name="connsiteY315" fmla="*/ 6501206 h 6858000"/>
              <a:gd name="connsiteX316" fmla="*/ 5334930 w 6096000"/>
              <a:gd name="connsiteY316" fmla="*/ 6526286 h 6858000"/>
              <a:gd name="connsiteX317" fmla="*/ 5341984 w 6096000"/>
              <a:gd name="connsiteY317" fmla="*/ 6533452 h 6858000"/>
              <a:gd name="connsiteX318" fmla="*/ 5363145 w 6096000"/>
              <a:gd name="connsiteY318" fmla="*/ 6519121 h 6858000"/>
              <a:gd name="connsiteX319" fmla="*/ 5352564 w 6096000"/>
              <a:gd name="connsiteY319" fmla="*/ 6547782 h 6858000"/>
              <a:gd name="connsiteX320" fmla="*/ 5359618 w 6096000"/>
              <a:gd name="connsiteY320" fmla="*/ 6554948 h 6858000"/>
              <a:gd name="connsiteX321" fmla="*/ 5391359 w 6096000"/>
              <a:gd name="connsiteY321" fmla="*/ 6526286 h 6858000"/>
              <a:gd name="connsiteX322" fmla="*/ 5387833 w 6096000"/>
              <a:gd name="connsiteY322" fmla="*/ 6519121 h 6858000"/>
              <a:gd name="connsiteX323" fmla="*/ 5366672 w 6096000"/>
              <a:gd name="connsiteY323" fmla="*/ 6537034 h 6858000"/>
              <a:gd name="connsiteX324" fmla="*/ 5377252 w 6096000"/>
              <a:gd name="connsiteY324" fmla="*/ 6508372 h 6858000"/>
              <a:gd name="connsiteX325" fmla="*/ 5370198 w 6096000"/>
              <a:gd name="connsiteY325" fmla="*/ 6501206 h 6858000"/>
              <a:gd name="connsiteX326" fmla="*/ 5739338 w 6096000"/>
              <a:gd name="connsiteY326" fmla="*/ 6490458 h 6858000"/>
              <a:gd name="connsiteX327" fmla="*/ 5735307 w 6096000"/>
              <a:gd name="connsiteY327" fmla="*/ 6498519 h 6858000"/>
              <a:gd name="connsiteX328" fmla="*/ 5774270 w 6096000"/>
              <a:gd name="connsiteY328" fmla="*/ 6518673 h 6858000"/>
              <a:gd name="connsiteX329" fmla="*/ 5787706 w 6096000"/>
              <a:gd name="connsiteY329" fmla="*/ 6494489 h 6858000"/>
              <a:gd name="connsiteX330" fmla="*/ 5780988 w 6096000"/>
              <a:gd name="connsiteY330" fmla="*/ 6490458 h 6858000"/>
              <a:gd name="connsiteX331" fmla="*/ 5770239 w 6096000"/>
              <a:gd name="connsiteY331" fmla="*/ 6509268 h 6858000"/>
              <a:gd name="connsiteX332" fmla="*/ 5363634 w 6096000"/>
              <a:gd name="connsiteY332" fmla="*/ 6487771 h 6858000"/>
              <a:gd name="connsiteX333" fmla="*/ 5328212 w 6096000"/>
              <a:gd name="connsiteY333" fmla="*/ 6508933 h 6858000"/>
              <a:gd name="connsiteX334" fmla="*/ 5331754 w 6096000"/>
              <a:gd name="connsiteY334" fmla="*/ 6515986 h 6858000"/>
              <a:gd name="connsiteX335" fmla="*/ 5367176 w 6096000"/>
              <a:gd name="connsiteY335" fmla="*/ 6494825 h 6858000"/>
              <a:gd name="connsiteX336" fmla="*/ 5363634 w 6096000"/>
              <a:gd name="connsiteY336" fmla="*/ 6487771 h 6858000"/>
              <a:gd name="connsiteX337" fmla="*/ 5354927 w 6096000"/>
              <a:gd name="connsiteY337" fmla="*/ 6454161 h 6858000"/>
              <a:gd name="connsiteX338" fmla="*/ 5360192 w 6096000"/>
              <a:gd name="connsiteY338" fmla="*/ 6459892 h 6858000"/>
              <a:gd name="connsiteX339" fmla="*/ 5553257 w 6096000"/>
              <a:gd name="connsiteY339" fmla="*/ 6590385 h 6858000"/>
              <a:gd name="connsiteX340" fmla="*/ 5746320 w 6096000"/>
              <a:gd name="connsiteY340" fmla="*/ 6459892 h 6858000"/>
              <a:gd name="connsiteX341" fmla="*/ 5751586 w 6096000"/>
              <a:gd name="connsiteY341" fmla="*/ 6454161 h 6858000"/>
              <a:gd name="connsiteX342" fmla="*/ 5756851 w 6096000"/>
              <a:gd name="connsiteY342" fmla="*/ 6456365 h 6858000"/>
              <a:gd name="connsiteX343" fmla="*/ 5795464 w 6096000"/>
              <a:gd name="connsiteY343" fmla="*/ 6466946 h 6858000"/>
              <a:gd name="connsiteX344" fmla="*/ 5802484 w 6096000"/>
              <a:gd name="connsiteY344" fmla="*/ 6477526 h 6858000"/>
              <a:gd name="connsiteX345" fmla="*/ 5553257 w 6096000"/>
              <a:gd name="connsiteY345" fmla="*/ 6650341 h 6858000"/>
              <a:gd name="connsiteX346" fmla="*/ 5304028 w 6096000"/>
              <a:gd name="connsiteY346" fmla="*/ 6481054 h 6858000"/>
              <a:gd name="connsiteX347" fmla="*/ 5311049 w 6096000"/>
              <a:gd name="connsiteY347" fmla="*/ 6466946 h 6858000"/>
              <a:gd name="connsiteX348" fmla="*/ 5349662 w 6096000"/>
              <a:gd name="connsiteY348" fmla="*/ 6456365 h 6858000"/>
              <a:gd name="connsiteX349" fmla="*/ 5354927 w 6096000"/>
              <a:gd name="connsiteY349" fmla="*/ 6454161 h 6858000"/>
              <a:gd name="connsiteX350" fmla="*/ 5507442 w 6096000"/>
              <a:gd name="connsiteY350" fmla="*/ 6448323 h 6858000"/>
              <a:gd name="connsiteX351" fmla="*/ 5517922 w 6096000"/>
              <a:gd name="connsiteY351" fmla="*/ 6448323 h 6858000"/>
              <a:gd name="connsiteX352" fmla="*/ 5521414 w 6096000"/>
              <a:gd name="connsiteY352" fmla="*/ 6455414 h 6858000"/>
              <a:gd name="connsiteX353" fmla="*/ 5528401 w 6096000"/>
              <a:gd name="connsiteY353" fmla="*/ 6558233 h 6858000"/>
              <a:gd name="connsiteX354" fmla="*/ 5524908 w 6096000"/>
              <a:gd name="connsiteY354" fmla="*/ 6568870 h 6858000"/>
              <a:gd name="connsiteX355" fmla="*/ 5517922 w 6096000"/>
              <a:gd name="connsiteY355" fmla="*/ 6568870 h 6858000"/>
              <a:gd name="connsiteX356" fmla="*/ 5409632 w 6096000"/>
              <a:gd name="connsiteY356" fmla="*/ 6505050 h 6858000"/>
              <a:gd name="connsiteX357" fmla="*/ 5406138 w 6096000"/>
              <a:gd name="connsiteY357" fmla="*/ 6501505 h 6858000"/>
              <a:gd name="connsiteX358" fmla="*/ 5406138 w 6096000"/>
              <a:gd name="connsiteY358" fmla="*/ 6497960 h 6858000"/>
              <a:gd name="connsiteX359" fmla="*/ 5413124 w 6096000"/>
              <a:gd name="connsiteY359" fmla="*/ 6494415 h 6858000"/>
              <a:gd name="connsiteX360" fmla="*/ 5507442 w 6096000"/>
              <a:gd name="connsiteY360" fmla="*/ 6448323 h 6858000"/>
              <a:gd name="connsiteX361" fmla="*/ 5592084 w 6096000"/>
              <a:gd name="connsiteY361" fmla="*/ 6444777 h 6858000"/>
              <a:gd name="connsiteX362" fmla="*/ 5602565 w 6096000"/>
              <a:gd name="connsiteY362" fmla="*/ 6444777 h 6858000"/>
              <a:gd name="connsiteX363" fmla="*/ 5693388 w 6096000"/>
              <a:gd name="connsiteY363" fmla="*/ 6490688 h 6858000"/>
              <a:gd name="connsiteX364" fmla="*/ 5700375 w 6096000"/>
              <a:gd name="connsiteY364" fmla="*/ 6497752 h 6858000"/>
              <a:gd name="connsiteX365" fmla="*/ 5696882 w 6096000"/>
              <a:gd name="connsiteY365" fmla="*/ 6504815 h 6858000"/>
              <a:gd name="connsiteX366" fmla="*/ 5588592 w 6096000"/>
              <a:gd name="connsiteY366" fmla="*/ 6568384 h 6858000"/>
              <a:gd name="connsiteX367" fmla="*/ 5581605 w 6096000"/>
              <a:gd name="connsiteY367" fmla="*/ 6568384 h 6858000"/>
              <a:gd name="connsiteX368" fmla="*/ 5578112 w 6096000"/>
              <a:gd name="connsiteY368" fmla="*/ 6557789 h 6858000"/>
              <a:gd name="connsiteX369" fmla="*/ 5588592 w 6096000"/>
              <a:gd name="connsiteY369" fmla="*/ 6455373 h 6858000"/>
              <a:gd name="connsiteX370" fmla="*/ 5592084 w 6096000"/>
              <a:gd name="connsiteY370" fmla="*/ 6444777 h 6858000"/>
              <a:gd name="connsiteX371" fmla="*/ 4714283 w 6096000"/>
              <a:gd name="connsiteY371" fmla="*/ 6405813 h 6858000"/>
              <a:gd name="connsiteX372" fmla="*/ 4755862 w 6096000"/>
              <a:gd name="connsiteY372" fmla="*/ 6405813 h 6858000"/>
              <a:gd name="connsiteX373" fmla="*/ 4755862 w 6096000"/>
              <a:gd name="connsiteY373" fmla="*/ 6448423 h 6858000"/>
              <a:gd name="connsiteX374" fmla="*/ 4707353 w 6096000"/>
              <a:gd name="connsiteY374" fmla="*/ 6455525 h 6858000"/>
              <a:gd name="connsiteX375" fmla="*/ 4690028 w 6096000"/>
              <a:gd name="connsiteY375" fmla="*/ 6430669 h 6858000"/>
              <a:gd name="connsiteX376" fmla="*/ 4714283 w 6096000"/>
              <a:gd name="connsiteY376" fmla="*/ 6405813 h 6858000"/>
              <a:gd name="connsiteX377" fmla="*/ 4398479 w 6096000"/>
              <a:gd name="connsiteY377" fmla="*/ 6335948 h 6858000"/>
              <a:gd name="connsiteX378" fmla="*/ 4440128 w 6096000"/>
              <a:gd name="connsiteY378" fmla="*/ 6392220 h 6858000"/>
              <a:gd name="connsiteX379" fmla="*/ 4398479 w 6096000"/>
              <a:gd name="connsiteY379" fmla="*/ 6455524 h 6858000"/>
              <a:gd name="connsiteX380" fmla="*/ 4356829 w 6096000"/>
              <a:gd name="connsiteY380" fmla="*/ 6392220 h 6858000"/>
              <a:gd name="connsiteX381" fmla="*/ 4398479 w 6096000"/>
              <a:gd name="connsiteY381" fmla="*/ 6335948 h 6858000"/>
              <a:gd name="connsiteX382" fmla="*/ 5543005 w 6096000"/>
              <a:gd name="connsiteY382" fmla="*/ 6331919 h 6858000"/>
              <a:gd name="connsiteX383" fmla="*/ 5564034 w 6096000"/>
              <a:gd name="connsiteY383" fmla="*/ 6331919 h 6858000"/>
              <a:gd name="connsiteX384" fmla="*/ 5564034 w 6096000"/>
              <a:gd name="connsiteY384" fmla="*/ 6342559 h 6858000"/>
              <a:gd name="connsiteX385" fmla="*/ 5595578 w 6096000"/>
              <a:gd name="connsiteY385" fmla="*/ 6381576 h 6858000"/>
              <a:gd name="connsiteX386" fmla="*/ 5553519 w 6096000"/>
              <a:gd name="connsiteY386" fmla="*/ 6420593 h 6858000"/>
              <a:gd name="connsiteX387" fmla="*/ 5514966 w 6096000"/>
              <a:gd name="connsiteY387" fmla="*/ 6381576 h 6858000"/>
              <a:gd name="connsiteX388" fmla="*/ 5543005 w 6096000"/>
              <a:gd name="connsiteY388" fmla="*/ 6342559 h 6858000"/>
              <a:gd name="connsiteX389" fmla="*/ 5543005 w 6096000"/>
              <a:gd name="connsiteY389" fmla="*/ 6331919 h 6858000"/>
              <a:gd name="connsiteX390" fmla="*/ 5553257 w 6096000"/>
              <a:gd name="connsiteY390" fmla="*/ 6321170 h 6858000"/>
              <a:gd name="connsiteX391" fmla="*/ 5493469 w 6096000"/>
              <a:gd name="connsiteY391" fmla="*/ 6381630 h 6858000"/>
              <a:gd name="connsiteX392" fmla="*/ 5553257 w 6096000"/>
              <a:gd name="connsiteY392" fmla="*/ 6442090 h 6858000"/>
              <a:gd name="connsiteX393" fmla="*/ 5613045 w 6096000"/>
              <a:gd name="connsiteY393" fmla="*/ 6381630 h 6858000"/>
              <a:gd name="connsiteX394" fmla="*/ 5553257 w 6096000"/>
              <a:gd name="connsiteY394" fmla="*/ 6321170 h 6858000"/>
              <a:gd name="connsiteX395" fmla="*/ 5553257 w 6096000"/>
              <a:gd name="connsiteY395" fmla="*/ 6314453 h 6858000"/>
              <a:gd name="connsiteX396" fmla="*/ 5619763 w 6096000"/>
              <a:gd name="connsiteY396" fmla="*/ 6381630 h 6858000"/>
              <a:gd name="connsiteX397" fmla="*/ 5553257 w 6096000"/>
              <a:gd name="connsiteY397" fmla="*/ 6448808 h 6858000"/>
              <a:gd name="connsiteX398" fmla="*/ 5486751 w 6096000"/>
              <a:gd name="connsiteY398" fmla="*/ 6381630 h 6858000"/>
              <a:gd name="connsiteX399" fmla="*/ 5553257 w 6096000"/>
              <a:gd name="connsiteY399" fmla="*/ 6314453 h 6858000"/>
              <a:gd name="connsiteX400" fmla="*/ 5728549 w 6096000"/>
              <a:gd name="connsiteY400" fmla="*/ 6311766 h 6858000"/>
              <a:gd name="connsiteX401" fmla="*/ 5732050 w 6096000"/>
              <a:gd name="connsiteY401" fmla="*/ 6318819 h 6858000"/>
              <a:gd name="connsiteX402" fmla="*/ 5732050 w 6096000"/>
              <a:gd name="connsiteY402" fmla="*/ 6442258 h 6858000"/>
              <a:gd name="connsiteX403" fmla="*/ 5728549 w 6096000"/>
              <a:gd name="connsiteY403" fmla="*/ 6449312 h 6858000"/>
              <a:gd name="connsiteX404" fmla="*/ 5721546 w 6096000"/>
              <a:gd name="connsiteY404" fmla="*/ 6449312 h 6858000"/>
              <a:gd name="connsiteX405" fmla="*/ 5634012 w 6096000"/>
              <a:gd name="connsiteY405" fmla="*/ 6389356 h 6858000"/>
              <a:gd name="connsiteX406" fmla="*/ 5630510 w 6096000"/>
              <a:gd name="connsiteY406" fmla="*/ 6382302 h 6858000"/>
              <a:gd name="connsiteX407" fmla="*/ 5634012 w 6096000"/>
              <a:gd name="connsiteY407" fmla="*/ 6371721 h 6858000"/>
              <a:gd name="connsiteX408" fmla="*/ 5718044 w 6096000"/>
              <a:gd name="connsiteY408" fmla="*/ 6315292 h 6858000"/>
              <a:gd name="connsiteX409" fmla="*/ 5728549 w 6096000"/>
              <a:gd name="connsiteY409" fmla="*/ 6311766 h 6858000"/>
              <a:gd name="connsiteX410" fmla="*/ 5377964 w 6096000"/>
              <a:gd name="connsiteY410" fmla="*/ 6311766 h 6858000"/>
              <a:gd name="connsiteX411" fmla="*/ 5384967 w 6096000"/>
              <a:gd name="connsiteY411" fmla="*/ 6315292 h 6858000"/>
              <a:gd name="connsiteX412" fmla="*/ 5472501 w 6096000"/>
              <a:gd name="connsiteY412" fmla="*/ 6371721 h 6858000"/>
              <a:gd name="connsiteX413" fmla="*/ 5476002 w 6096000"/>
              <a:gd name="connsiteY413" fmla="*/ 6382302 h 6858000"/>
              <a:gd name="connsiteX414" fmla="*/ 5472501 w 6096000"/>
              <a:gd name="connsiteY414" fmla="*/ 6389356 h 6858000"/>
              <a:gd name="connsiteX415" fmla="*/ 5384967 w 6096000"/>
              <a:gd name="connsiteY415" fmla="*/ 6449312 h 6858000"/>
              <a:gd name="connsiteX416" fmla="*/ 5377964 w 6096000"/>
              <a:gd name="connsiteY416" fmla="*/ 6449312 h 6858000"/>
              <a:gd name="connsiteX417" fmla="*/ 5370961 w 6096000"/>
              <a:gd name="connsiteY417" fmla="*/ 6445785 h 6858000"/>
              <a:gd name="connsiteX418" fmla="*/ 5370961 w 6096000"/>
              <a:gd name="connsiteY418" fmla="*/ 6318819 h 6858000"/>
              <a:gd name="connsiteX419" fmla="*/ 5377964 w 6096000"/>
              <a:gd name="connsiteY419" fmla="*/ 6311766 h 6858000"/>
              <a:gd name="connsiteX420" fmla="*/ 4974316 w 6096000"/>
              <a:gd name="connsiteY420" fmla="*/ 6301017 h 6858000"/>
              <a:gd name="connsiteX421" fmla="*/ 4974316 w 6096000"/>
              <a:gd name="connsiteY421" fmla="*/ 6308070 h 6858000"/>
              <a:gd name="connsiteX422" fmla="*/ 5016166 w 6096000"/>
              <a:gd name="connsiteY422" fmla="*/ 6470304 h 6858000"/>
              <a:gd name="connsiteX423" fmla="*/ 5037091 w 6096000"/>
              <a:gd name="connsiteY423" fmla="*/ 6491465 h 6858000"/>
              <a:gd name="connsiteX424" fmla="*/ 5047554 w 6096000"/>
              <a:gd name="connsiteY424" fmla="*/ 6491465 h 6858000"/>
              <a:gd name="connsiteX425" fmla="*/ 5044066 w 6096000"/>
              <a:gd name="connsiteY425" fmla="*/ 6498518 h 6858000"/>
              <a:gd name="connsiteX426" fmla="*/ 5016166 w 6096000"/>
              <a:gd name="connsiteY426" fmla="*/ 6519679 h 6858000"/>
              <a:gd name="connsiteX427" fmla="*/ 4981291 w 6096000"/>
              <a:gd name="connsiteY427" fmla="*/ 6516153 h 6858000"/>
              <a:gd name="connsiteX428" fmla="*/ 4977804 w 6096000"/>
              <a:gd name="connsiteY428" fmla="*/ 6519679 h 6858000"/>
              <a:gd name="connsiteX429" fmla="*/ 4974316 w 6096000"/>
              <a:gd name="connsiteY429" fmla="*/ 6523206 h 6858000"/>
              <a:gd name="connsiteX430" fmla="*/ 4974316 w 6096000"/>
              <a:gd name="connsiteY430" fmla="*/ 6544367 h 6858000"/>
              <a:gd name="connsiteX431" fmla="*/ 4981291 w 6096000"/>
              <a:gd name="connsiteY431" fmla="*/ 6551421 h 6858000"/>
              <a:gd name="connsiteX432" fmla="*/ 5026628 w 6096000"/>
              <a:gd name="connsiteY432" fmla="*/ 6554947 h 6858000"/>
              <a:gd name="connsiteX433" fmla="*/ 5030116 w 6096000"/>
              <a:gd name="connsiteY433" fmla="*/ 6554947 h 6858000"/>
              <a:gd name="connsiteX434" fmla="*/ 5085916 w 6096000"/>
              <a:gd name="connsiteY434" fmla="*/ 6502045 h 6858000"/>
              <a:gd name="connsiteX435" fmla="*/ 5117303 w 6096000"/>
              <a:gd name="connsiteY435" fmla="*/ 6371553 h 6858000"/>
              <a:gd name="connsiteX436" fmla="*/ 5131253 w 6096000"/>
              <a:gd name="connsiteY436" fmla="*/ 6329231 h 6858000"/>
              <a:gd name="connsiteX437" fmla="*/ 5134741 w 6096000"/>
              <a:gd name="connsiteY437" fmla="*/ 6308070 h 6858000"/>
              <a:gd name="connsiteX438" fmla="*/ 5134741 w 6096000"/>
              <a:gd name="connsiteY438" fmla="*/ 6301017 h 6858000"/>
              <a:gd name="connsiteX439" fmla="*/ 5127766 w 6096000"/>
              <a:gd name="connsiteY439" fmla="*/ 6301017 h 6858000"/>
              <a:gd name="connsiteX440" fmla="*/ 5099866 w 6096000"/>
              <a:gd name="connsiteY440" fmla="*/ 6301017 h 6858000"/>
              <a:gd name="connsiteX441" fmla="*/ 5092891 w 6096000"/>
              <a:gd name="connsiteY441" fmla="*/ 6304543 h 6858000"/>
              <a:gd name="connsiteX442" fmla="*/ 5054528 w 6096000"/>
              <a:gd name="connsiteY442" fmla="*/ 6449143 h 6858000"/>
              <a:gd name="connsiteX443" fmla="*/ 5051041 w 6096000"/>
              <a:gd name="connsiteY443" fmla="*/ 6449143 h 6858000"/>
              <a:gd name="connsiteX444" fmla="*/ 5016166 w 6096000"/>
              <a:gd name="connsiteY444" fmla="*/ 6304543 h 6858000"/>
              <a:gd name="connsiteX445" fmla="*/ 5009191 w 6096000"/>
              <a:gd name="connsiteY445" fmla="*/ 6301017 h 6858000"/>
              <a:gd name="connsiteX446" fmla="*/ 4981291 w 6096000"/>
              <a:gd name="connsiteY446" fmla="*/ 6301017 h 6858000"/>
              <a:gd name="connsiteX447" fmla="*/ 4974316 w 6096000"/>
              <a:gd name="connsiteY447" fmla="*/ 6301017 h 6858000"/>
              <a:gd name="connsiteX448" fmla="*/ 4942289 w 6096000"/>
              <a:gd name="connsiteY448" fmla="*/ 6296986 h 6858000"/>
              <a:gd name="connsiteX449" fmla="*/ 4889474 w 6096000"/>
              <a:gd name="connsiteY449" fmla="*/ 6318092 h 6858000"/>
              <a:gd name="connsiteX450" fmla="*/ 4889474 w 6096000"/>
              <a:gd name="connsiteY450" fmla="*/ 6307539 h 6858000"/>
              <a:gd name="connsiteX451" fmla="*/ 4882433 w 6096000"/>
              <a:gd name="connsiteY451" fmla="*/ 6300504 h 6858000"/>
              <a:gd name="connsiteX452" fmla="*/ 4854264 w 6096000"/>
              <a:gd name="connsiteY452" fmla="*/ 6300504 h 6858000"/>
              <a:gd name="connsiteX453" fmla="*/ 4847222 w 6096000"/>
              <a:gd name="connsiteY453" fmla="*/ 6307539 h 6858000"/>
              <a:gd name="connsiteX454" fmla="*/ 4847222 w 6096000"/>
              <a:gd name="connsiteY454" fmla="*/ 6483422 h 6858000"/>
              <a:gd name="connsiteX455" fmla="*/ 4854264 w 6096000"/>
              <a:gd name="connsiteY455" fmla="*/ 6490457 h 6858000"/>
              <a:gd name="connsiteX456" fmla="*/ 4882433 w 6096000"/>
              <a:gd name="connsiteY456" fmla="*/ 6490457 h 6858000"/>
              <a:gd name="connsiteX457" fmla="*/ 4889474 w 6096000"/>
              <a:gd name="connsiteY457" fmla="*/ 6483422 h 6858000"/>
              <a:gd name="connsiteX458" fmla="*/ 4889474 w 6096000"/>
              <a:gd name="connsiteY458" fmla="*/ 6360304 h 6858000"/>
              <a:gd name="connsiteX459" fmla="*/ 4942289 w 6096000"/>
              <a:gd name="connsiteY459" fmla="*/ 6339198 h 6858000"/>
              <a:gd name="connsiteX460" fmla="*/ 4949332 w 6096000"/>
              <a:gd name="connsiteY460" fmla="*/ 6332163 h 6858000"/>
              <a:gd name="connsiteX461" fmla="*/ 4949332 w 6096000"/>
              <a:gd name="connsiteY461" fmla="*/ 6304022 h 6858000"/>
              <a:gd name="connsiteX462" fmla="*/ 4945811 w 6096000"/>
              <a:gd name="connsiteY462" fmla="*/ 6300504 h 6858000"/>
              <a:gd name="connsiteX463" fmla="*/ 4942289 w 6096000"/>
              <a:gd name="connsiteY463" fmla="*/ 6296986 h 6858000"/>
              <a:gd name="connsiteX464" fmla="*/ 4735647 w 6096000"/>
              <a:gd name="connsiteY464" fmla="*/ 6292955 h 6858000"/>
              <a:gd name="connsiteX465" fmla="*/ 4665417 w 6096000"/>
              <a:gd name="connsiteY465" fmla="*/ 6300026 h 6858000"/>
              <a:gd name="connsiteX466" fmla="*/ 4658394 w 6096000"/>
              <a:gd name="connsiteY466" fmla="*/ 6307098 h 6858000"/>
              <a:gd name="connsiteX467" fmla="*/ 4658394 w 6096000"/>
              <a:gd name="connsiteY467" fmla="*/ 6331847 h 6858000"/>
              <a:gd name="connsiteX468" fmla="*/ 4661905 w 6096000"/>
              <a:gd name="connsiteY468" fmla="*/ 6338919 h 6858000"/>
              <a:gd name="connsiteX469" fmla="*/ 4665417 w 6096000"/>
              <a:gd name="connsiteY469" fmla="*/ 6338919 h 6858000"/>
              <a:gd name="connsiteX470" fmla="*/ 4732136 w 6096000"/>
              <a:gd name="connsiteY470" fmla="*/ 6335383 h 6858000"/>
              <a:gd name="connsiteX471" fmla="*/ 4756717 w 6096000"/>
              <a:gd name="connsiteY471" fmla="*/ 6360133 h 6858000"/>
              <a:gd name="connsiteX472" fmla="*/ 4756717 w 6096000"/>
              <a:gd name="connsiteY472" fmla="*/ 6370740 h 6858000"/>
              <a:gd name="connsiteX473" fmla="*/ 4707555 w 6096000"/>
              <a:gd name="connsiteY473" fmla="*/ 6374276 h 6858000"/>
              <a:gd name="connsiteX474" fmla="*/ 4644347 w 6096000"/>
              <a:gd name="connsiteY474" fmla="*/ 6434381 h 6858000"/>
              <a:gd name="connsiteX475" fmla="*/ 4700532 w 6096000"/>
              <a:gd name="connsiteY475" fmla="*/ 6494487 h 6858000"/>
              <a:gd name="connsiteX476" fmla="*/ 4763740 w 6096000"/>
              <a:gd name="connsiteY476" fmla="*/ 6480344 h 6858000"/>
              <a:gd name="connsiteX477" fmla="*/ 4791833 w 6096000"/>
              <a:gd name="connsiteY477" fmla="*/ 6494487 h 6858000"/>
              <a:gd name="connsiteX478" fmla="*/ 4798855 w 6096000"/>
              <a:gd name="connsiteY478" fmla="*/ 6490951 h 6858000"/>
              <a:gd name="connsiteX479" fmla="*/ 4798855 w 6096000"/>
              <a:gd name="connsiteY479" fmla="*/ 6487416 h 6858000"/>
              <a:gd name="connsiteX480" fmla="*/ 4798855 w 6096000"/>
              <a:gd name="connsiteY480" fmla="*/ 6360133 h 6858000"/>
              <a:gd name="connsiteX481" fmla="*/ 4735647 w 6096000"/>
              <a:gd name="connsiteY481" fmla="*/ 6292955 h 6858000"/>
              <a:gd name="connsiteX482" fmla="*/ 4399822 w 6096000"/>
              <a:gd name="connsiteY482" fmla="*/ 6292954 h 6858000"/>
              <a:gd name="connsiteX483" fmla="*/ 4313835 w 6096000"/>
              <a:gd name="connsiteY483" fmla="*/ 6393721 h 6858000"/>
              <a:gd name="connsiteX484" fmla="*/ 4399822 w 6096000"/>
              <a:gd name="connsiteY484" fmla="*/ 6494487 h 6858000"/>
              <a:gd name="connsiteX485" fmla="*/ 4485809 w 6096000"/>
              <a:gd name="connsiteY485" fmla="*/ 6393721 h 6858000"/>
              <a:gd name="connsiteX486" fmla="*/ 4399822 w 6096000"/>
              <a:gd name="connsiteY486" fmla="*/ 6292954 h 6858000"/>
              <a:gd name="connsiteX487" fmla="*/ 4145892 w 6096000"/>
              <a:gd name="connsiteY487" fmla="*/ 6268771 h 6858000"/>
              <a:gd name="connsiteX488" fmla="*/ 4177241 w 6096000"/>
              <a:gd name="connsiteY488" fmla="*/ 6268771 h 6858000"/>
              <a:gd name="connsiteX489" fmla="*/ 4194657 w 6096000"/>
              <a:gd name="connsiteY489" fmla="*/ 6268771 h 6858000"/>
              <a:gd name="connsiteX490" fmla="*/ 4239940 w 6096000"/>
              <a:gd name="connsiteY490" fmla="*/ 6307735 h 6858000"/>
              <a:gd name="connsiteX491" fmla="*/ 4191174 w 6096000"/>
              <a:gd name="connsiteY491" fmla="*/ 6346697 h 6858000"/>
              <a:gd name="connsiteX492" fmla="*/ 4145892 w 6096000"/>
              <a:gd name="connsiteY492" fmla="*/ 6346697 h 6858000"/>
              <a:gd name="connsiteX493" fmla="*/ 4145892 w 6096000"/>
              <a:gd name="connsiteY493" fmla="*/ 6268771 h 6858000"/>
              <a:gd name="connsiteX494" fmla="*/ 4563063 w 6096000"/>
              <a:gd name="connsiteY494" fmla="*/ 6255336 h 6858000"/>
              <a:gd name="connsiteX495" fmla="*/ 4531410 w 6096000"/>
              <a:gd name="connsiteY495" fmla="*/ 6262370 h 6858000"/>
              <a:gd name="connsiteX496" fmla="*/ 4527893 w 6096000"/>
              <a:gd name="connsiteY496" fmla="*/ 6269404 h 6858000"/>
              <a:gd name="connsiteX497" fmla="*/ 4527893 w 6096000"/>
              <a:gd name="connsiteY497" fmla="*/ 6301056 h 6858000"/>
              <a:gd name="connsiteX498" fmla="*/ 4510308 w 6096000"/>
              <a:gd name="connsiteY498" fmla="*/ 6301056 h 6858000"/>
              <a:gd name="connsiteX499" fmla="*/ 4503275 w 6096000"/>
              <a:gd name="connsiteY499" fmla="*/ 6308090 h 6858000"/>
              <a:gd name="connsiteX500" fmla="*/ 4503275 w 6096000"/>
              <a:gd name="connsiteY500" fmla="*/ 6332708 h 6858000"/>
              <a:gd name="connsiteX501" fmla="*/ 4510308 w 6096000"/>
              <a:gd name="connsiteY501" fmla="*/ 6339742 h 6858000"/>
              <a:gd name="connsiteX502" fmla="*/ 4527893 w 6096000"/>
              <a:gd name="connsiteY502" fmla="*/ 6339742 h 6858000"/>
              <a:gd name="connsiteX503" fmla="*/ 4527893 w 6096000"/>
              <a:gd name="connsiteY503" fmla="*/ 6424149 h 6858000"/>
              <a:gd name="connsiteX504" fmla="*/ 4584164 w 6096000"/>
              <a:gd name="connsiteY504" fmla="*/ 6494487 h 6858000"/>
              <a:gd name="connsiteX505" fmla="*/ 4615817 w 6096000"/>
              <a:gd name="connsiteY505" fmla="*/ 6490971 h 6858000"/>
              <a:gd name="connsiteX506" fmla="*/ 4622851 w 6096000"/>
              <a:gd name="connsiteY506" fmla="*/ 6483936 h 6858000"/>
              <a:gd name="connsiteX507" fmla="*/ 4622851 w 6096000"/>
              <a:gd name="connsiteY507" fmla="*/ 6459318 h 6858000"/>
              <a:gd name="connsiteX508" fmla="*/ 4615817 w 6096000"/>
              <a:gd name="connsiteY508" fmla="*/ 6452284 h 6858000"/>
              <a:gd name="connsiteX509" fmla="*/ 4591198 w 6096000"/>
              <a:gd name="connsiteY509" fmla="*/ 6452284 h 6858000"/>
              <a:gd name="connsiteX510" fmla="*/ 4570096 w 6096000"/>
              <a:gd name="connsiteY510" fmla="*/ 6417115 h 6858000"/>
              <a:gd name="connsiteX511" fmla="*/ 4570096 w 6096000"/>
              <a:gd name="connsiteY511" fmla="*/ 6339742 h 6858000"/>
              <a:gd name="connsiteX512" fmla="*/ 4615817 w 6096000"/>
              <a:gd name="connsiteY512" fmla="*/ 6339742 h 6858000"/>
              <a:gd name="connsiteX513" fmla="*/ 4622851 w 6096000"/>
              <a:gd name="connsiteY513" fmla="*/ 6332708 h 6858000"/>
              <a:gd name="connsiteX514" fmla="*/ 4622851 w 6096000"/>
              <a:gd name="connsiteY514" fmla="*/ 6308090 h 6858000"/>
              <a:gd name="connsiteX515" fmla="*/ 4615817 w 6096000"/>
              <a:gd name="connsiteY515" fmla="*/ 6301056 h 6858000"/>
              <a:gd name="connsiteX516" fmla="*/ 4570096 w 6096000"/>
              <a:gd name="connsiteY516" fmla="*/ 6301056 h 6858000"/>
              <a:gd name="connsiteX517" fmla="*/ 4570096 w 6096000"/>
              <a:gd name="connsiteY517" fmla="*/ 6262370 h 6858000"/>
              <a:gd name="connsiteX518" fmla="*/ 4566580 w 6096000"/>
              <a:gd name="connsiteY518" fmla="*/ 6255336 h 6858000"/>
              <a:gd name="connsiteX519" fmla="*/ 4563063 w 6096000"/>
              <a:gd name="connsiteY519" fmla="*/ 6255336 h 6858000"/>
              <a:gd name="connsiteX520" fmla="*/ 4187668 w 6096000"/>
              <a:gd name="connsiteY520" fmla="*/ 6227122 h 6858000"/>
              <a:gd name="connsiteX521" fmla="*/ 4107208 w 6096000"/>
              <a:gd name="connsiteY521" fmla="*/ 6230633 h 6858000"/>
              <a:gd name="connsiteX522" fmla="*/ 4100211 w 6096000"/>
              <a:gd name="connsiteY522" fmla="*/ 6237655 h 6858000"/>
              <a:gd name="connsiteX523" fmla="*/ 4100211 w 6096000"/>
              <a:gd name="connsiteY523" fmla="*/ 6483435 h 6858000"/>
              <a:gd name="connsiteX524" fmla="*/ 4107208 w 6096000"/>
              <a:gd name="connsiteY524" fmla="*/ 6490457 h 6858000"/>
              <a:gd name="connsiteX525" fmla="*/ 4138693 w 6096000"/>
              <a:gd name="connsiteY525" fmla="*/ 6490457 h 6858000"/>
              <a:gd name="connsiteX526" fmla="*/ 4145689 w 6096000"/>
              <a:gd name="connsiteY526" fmla="*/ 6483435 h 6858000"/>
              <a:gd name="connsiteX527" fmla="*/ 4145689 w 6096000"/>
              <a:gd name="connsiteY527" fmla="*/ 6385123 h 6858000"/>
              <a:gd name="connsiteX528" fmla="*/ 4194665 w 6096000"/>
              <a:gd name="connsiteY528" fmla="*/ 6388634 h 6858000"/>
              <a:gd name="connsiteX529" fmla="*/ 4240143 w 6096000"/>
              <a:gd name="connsiteY529" fmla="*/ 6486946 h 6858000"/>
              <a:gd name="connsiteX530" fmla="*/ 4247139 w 6096000"/>
              <a:gd name="connsiteY530" fmla="*/ 6490457 h 6858000"/>
              <a:gd name="connsiteX531" fmla="*/ 4278624 w 6096000"/>
              <a:gd name="connsiteY531" fmla="*/ 6490457 h 6858000"/>
              <a:gd name="connsiteX532" fmla="*/ 4285620 w 6096000"/>
              <a:gd name="connsiteY532" fmla="*/ 6486946 h 6858000"/>
              <a:gd name="connsiteX533" fmla="*/ 4285620 w 6096000"/>
              <a:gd name="connsiteY533" fmla="*/ 6479924 h 6858000"/>
              <a:gd name="connsiteX534" fmla="*/ 4240143 w 6096000"/>
              <a:gd name="connsiteY534" fmla="*/ 6374590 h 6858000"/>
              <a:gd name="connsiteX535" fmla="*/ 4285620 w 6096000"/>
              <a:gd name="connsiteY535" fmla="*/ 6307878 h 6858000"/>
              <a:gd name="connsiteX536" fmla="*/ 4194665 w 6096000"/>
              <a:gd name="connsiteY536" fmla="*/ 6227122 h 6858000"/>
              <a:gd name="connsiteX537" fmla="*/ 4187668 w 6096000"/>
              <a:gd name="connsiteY537" fmla="*/ 6227122 h 6858000"/>
              <a:gd name="connsiteX538" fmla="*/ 5743186 w 6096000"/>
              <a:gd name="connsiteY538" fmla="*/ 6196200 h 6858000"/>
              <a:gd name="connsiteX539" fmla="*/ 5749722 w 6096000"/>
              <a:gd name="connsiteY539" fmla="*/ 6201931 h 6858000"/>
              <a:gd name="connsiteX540" fmla="*/ 5812470 w 6096000"/>
              <a:gd name="connsiteY540" fmla="*/ 6441755 h 6858000"/>
              <a:gd name="connsiteX541" fmla="*/ 5802012 w 6096000"/>
              <a:gd name="connsiteY541" fmla="*/ 6445282 h 6858000"/>
              <a:gd name="connsiteX542" fmla="*/ 5763666 w 6096000"/>
              <a:gd name="connsiteY542" fmla="*/ 6434701 h 6858000"/>
              <a:gd name="connsiteX543" fmla="*/ 5756694 w 6096000"/>
              <a:gd name="connsiteY543" fmla="*/ 6424121 h 6858000"/>
              <a:gd name="connsiteX544" fmla="*/ 5711377 w 6096000"/>
              <a:gd name="connsiteY544" fmla="*/ 6244253 h 6858000"/>
              <a:gd name="connsiteX545" fmla="*/ 5711377 w 6096000"/>
              <a:gd name="connsiteY545" fmla="*/ 6230146 h 6858000"/>
              <a:gd name="connsiteX546" fmla="*/ 5739264 w 6096000"/>
              <a:gd name="connsiteY546" fmla="*/ 6198404 h 6858000"/>
              <a:gd name="connsiteX547" fmla="*/ 5743186 w 6096000"/>
              <a:gd name="connsiteY547" fmla="*/ 6196200 h 6858000"/>
              <a:gd name="connsiteX548" fmla="*/ 5362923 w 6096000"/>
              <a:gd name="connsiteY548" fmla="*/ 6196200 h 6858000"/>
              <a:gd name="connsiteX549" fmla="*/ 5366885 w 6096000"/>
              <a:gd name="connsiteY549" fmla="*/ 6198404 h 6858000"/>
              <a:gd name="connsiteX550" fmla="*/ 5398585 w 6096000"/>
              <a:gd name="connsiteY550" fmla="*/ 6230146 h 6858000"/>
              <a:gd name="connsiteX551" fmla="*/ 5395063 w 6096000"/>
              <a:gd name="connsiteY551" fmla="*/ 6244253 h 6858000"/>
              <a:gd name="connsiteX552" fmla="*/ 5349274 w 6096000"/>
              <a:gd name="connsiteY552" fmla="*/ 6424121 h 6858000"/>
              <a:gd name="connsiteX553" fmla="*/ 5342229 w 6096000"/>
              <a:gd name="connsiteY553" fmla="*/ 6434701 h 6858000"/>
              <a:gd name="connsiteX554" fmla="*/ 5303484 w 6096000"/>
              <a:gd name="connsiteY554" fmla="*/ 6445282 h 6858000"/>
              <a:gd name="connsiteX555" fmla="*/ 5292917 w 6096000"/>
              <a:gd name="connsiteY555" fmla="*/ 6441755 h 6858000"/>
              <a:gd name="connsiteX556" fmla="*/ 5356318 w 6096000"/>
              <a:gd name="connsiteY556" fmla="*/ 6201931 h 6858000"/>
              <a:gd name="connsiteX557" fmla="*/ 5362923 w 6096000"/>
              <a:gd name="connsiteY557" fmla="*/ 6196200 h 6858000"/>
              <a:gd name="connsiteX558" fmla="*/ 5581605 w 6096000"/>
              <a:gd name="connsiteY558" fmla="*/ 6190846 h 6858000"/>
              <a:gd name="connsiteX559" fmla="*/ 5588592 w 6096000"/>
              <a:gd name="connsiteY559" fmla="*/ 6190846 h 6858000"/>
              <a:gd name="connsiteX560" fmla="*/ 5696882 w 6096000"/>
              <a:gd name="connsiteY560" fmla="*/ 6254415 h 6858000"/>
              <a:gd name="connsiteX561" fmla="*/ 5700375 w 6096000"/>
              <a:gd name="connsiteY561" fmla="*/ 6261479 h 6858000"/>
              <a:gd name="connsiteX562" fmla="*/ 5693388 w 6096000"/>
              <a:gd name="connsiteY562" fmla="*/ 6268542 h 6858000"/>
              <a:gd name="connsiteX563" fmla="*/ 5602565 w 6096000"/>
              <a:gd name="connsiteY563" fmla="*/ 6314453 h 6858000"/>
              <a:gd name="connsiteX564" fmla="*/ 5592084 w 6096000"/>
              <a:gd name="connsiteY564" fmla="*/ 6314453 h 6858000"/>
              <a:gd name="connsiteX565" fmla="*/ 5585098 w 6096000"/>
              <a:gd name="connsiteY565" fmla="*/ 6303858 h 6858000"/>
              <a:gd name="connsiteX566" fmla="*/ 5578112 w 6096000"/>
              <a:gd name="connsiteY566" fmla="*/ 6201442 h 6858000"/>
              <a:gd name="connsiteX567" fmla="*/ 5581605 w 6096000"/>
              <a:gd name="connsiteY567" fmla="*/ 6190846 h 6858000"/>
              <a:gd name="connsiteX568" fmla="*/ 5517922 w 6096000"/>
              <a:gd name="connsiteY568" fmla="*/ 6190846 h 6858000"/>
              <a:gd name="connsiteX569" fmla="*/ 5524908 w 6096000"/>
              <a:gd name="connsiteY569" fmla="*/ 6190846 h 6858000"/>
              <a:gd name="connsiteX570" fmla="*/ 5528401 w 6096000"/>
              <a:gd name="connsiteY570" fmla="*/ 6201442 h 6858000"/>
              <a:gd name="connsiteX571" fmla="*/ 5517922 w 6096000"/>
              <a:gd name="connsiteY571" fmla="*/ 6307389 h 6858000"/>
              <a:gd name="connsiteX572" fmla="*/ 5514428 w 6096000"/>
              <a:gd name="connsiteY572" fmla="*/ 6314453 h 6858000"/>
              <a:gd name="connsiteX573" fmla="*/ 5503949 w 6096000"/>
              <a:gd name="connsiteY573" fmla="*/ 6314453 h 6858000"/>
              <a:gd name="connsiteX574" fmla="*/ 5413124 w 6096000"/>
              <a:gd name="connsiteY574" fmla="*/ 6268542 h 6858000"/>
              <a:gd name="connsiteX575" fmla="*/ 5406138 w 6096000"/>
              <a:gd name="connsiteY575" fmla="*/ 6261479 h 6858000"/>
              <a:gd name="connsiteX576" fmla="*/ 5409632 w 6096000"/>
              <a:gd name="connsiteY576" fmla="*/ 6254415 h 6858000"/>
              <a:gd name="connsiteX577" fmla="*/ 5517922 w 6096000"/>
              <a:gd name="connsiteY577" fmla="*/ 6190846 h 6858000"/>
              <a:gd name="connsiteX578" fmla="*/ 5436772 w 6096000"/>
              <a:gd name="connsiteY578" fmla="*/ 6155914 h 6858000"/>
              <a:gd name="connsiteX579" fmla="*/ 5443758 w 6096000"/>
              <a:gd name="connsiteY579" fmla="*/ 6163304 h 6858000"/>
              <a:gd name="connsiteX580" fmla="*/ 5440265 w 6096000"/>
              <a:gd name="connsiteY580" fmla="*/ 6166999 h 6858000"/>
              <a:gd name="connsiteX581" fmla="*/ 5433278 w 6096000"/>
              <a:gd name="connsiteY581" fmla="*/ 6170694 h 6858000"/>
              <a:gd name="connsiteX582" fmla="*/ 5429785 w 6096000"/>
              <a:gd name="connsiteY582" fmla="*/ 6163304 h 6858000"/>
              <a:gd name="connsiteX583" fmla="*/ 5426292 w 6096000"/>
              <a:gd name="connsiteY583" fmla="*/ 6163304 h 6858000"/>
              <a:gd name="connsiteX584" fmla="*/ 5436772 w 6096000"/>
              <a:gd name="connsiteY584" fmla="*/ 6155914 h 6858000"/>
              <a:gd name="connsiteX585" fmla="*/ 5433297 w 6096000"/>
              <a:gd name="connsiteY585" fmla="*/ 6148717 h 6858000"/>
              <a:gd name="connsiteX586" fmla="*/ 5415543 w 6096000"/>
              <a:gd name="connsiteY586" fmla="*/ 6159369 h 6858000"/>
              <a:gd name="connsiteX587" fmla="*/ 5419094 w 6096000"/>
              <a:gd name="connsiteY587" fmla="*/ 6162920 h 6858000"/>
              <a:gd name="connsiteX588" fmla="*/ 5436848 w 6096000"/>
              <a:gd name="connsiteY588" fmla="*/ 6194878 h 6858000"/>
              <a:gd name="connsiteX589" fmla="*/ 5443950 w 6096000"/>
              <a:gd name="connsiteY589" fmla="*/ 6191326 h 6858000"/>
              <a:gd name="connsiteX590" fmla="*/ 5436848 w 6096000"/>
              <a:gd name="connsiteY590" fmla="*/ 6177123 h 6858000"/>
              <a:gd name="connsiteX591" fmla="*/ 5443950 w 6096000"/>
              <a:gd name="connsiteY591" fmla="*/ 6173573 h 6858000"/>
              <a:gd name="connsiteX592" fmla="*/ 5458153 w 6096000"/>
              <a:gd name="connsiteY592" fmla="*/ 6184225 h 6858000"/>
              <a:gd name="connsiteX593" fmla="*/ 5465255 w 6096000"/>
              <a:gd name="connsiteY593" fmla="*/ 6180674 h 6858000"/>
              <a:gd name="connsiteX594" fmla="*/ 5451052 w 6096000"/>
              <a:gd name="connsiteY594" fmla="*/ 6166471 h 6858000"/>
              <a:gd name="connsiteX595" fmla="*/ 5451052 w 6096000"/>
              <a:gd name="connsiteY595" fmla="*/ 6162920 h 6858000"/>
              <a:gd name="connsiteX596" fmla="*/ 5433297 w 6096000"/>
              <a:gd name="connsiteY596" fmla="*/ 6148717 h 6858000"/>
              <a:gd name="connsiteX597" fmla="*/ 5654205 w 6096000"/>
              <a:gd name="connsiteY597" fmla="*/ 6142479 h 6858000"/>
              <a:gd name="connsiteX598" fmla="*/ 5657748 w 6096000"/>
              <a:gd name="connsiteY598" fmla="*/ 6166663 h 6858000"/>
              <a:gd name="connsiteX599" fmla="*/ 5650663 w 6096000"/>
              <a:gd name="connsiteY599" fmla="*/ 6183937 h 6858000"/>
              <a:gd name="connsiteX600" fmla="*/ 5657748 w 6096000"/>
              <a:gd name="connsiteY600" fmla="*/ 6190846 h 6858000"/>
              <a:gd name="connsiteX601" fmla="*/ 5664832 w 6096000"/>
              <a:gd name="connsiteY601" fmla="*/ 6173572 h 6858000"/>
              <a:gd name="connsiteX602" fmla="*/ 5689626 w 6096000"/>
              <a:gd name="connsiteY602" fmla="*/ 6159753 h 6858000"/>
              <a:gd name="connsiteX603" fmla="*/ 5682543 w 6096000"/>
              <a:gd name="connsiteY603" fmla="*/ 6156298 h 6858000"/>
              <a:gd name="connsiteX604" fmla="*/ 5664832 w 6096000"/>
              <a:gd name="connsiteY604" fmla="*/ 6163208 h 6858000"/>
              <a:gd name="connsiteX605" fmla="*/ 5661290 w 6096000"/>
              <a:gd name="connsiteY605" fmla="*/ 6145933 h 6858000"/>
              <a:gd name="connsiteX606" fmla="*/ 5654205 w 6096000"/>
              <a:gd name="connsiteY606" fmla="*/ 6142479 h 6858000"/>
              <a:gd name="connsiteX607" fmla="*/ 5619224 w 6096000"/>
              <a:gd name="connsiteY607" fmla="*/ 6138449 h 6858000"/>
              <a:gd name="connsiteX608" fmla="*/ 5629705 w 6096000"/>
              <a:gd name="connsiteY608" fmla="*/ 6141808 h 6858000"/>
              <a:gd name="connsiteX609" fmla="*/ 5633197 w 6096000"/>
              <a:gd name="connsiteY609" fmla="*/ 6145167 h 6858000"/>
              <a:gd name="connsiteX610" fmla="*/ 5626211 w 6096000"/>
              <a:gd name="connsiteY610" fmla="*/ 6151884 h 6858000"/>
              <a:gd name="connsiteX611" fmla="*/ 5615731 w 6096000"/>
              <a:gd name="connsiteY611" fmla="*/ 6148525 h 6858000"/>
              <a:gd name="connsiteX612" fmla="*/ 5615731 w 6096000"/>
              <a:gd name="connsiteY612" fmla="*/ 6145167 h 6858000"/>
              <a:gd name="connsiteX613" fmla="*/ 5619224 w 6096000"/>
              <a:gd name="connsiteY613" fmla="*/ 6138449 h 6858000"/>
              <a:gd name="connsiteX614" fmla="*/ 5486079 w 6096000"/>
              <a:gd name="connsiteY614" fmla="*/ 6137944 h 6858000"/>
              <a:gd name="connsiteX615" fmla="*/ 5500187 w 6096000"/>
              <a:gd name="connsiteY615" fmla="*/ 6148525 h 6858000"/>
              <a:gd name="connsiteX616" fmla="*/ 5486079 w 6096000"/>
              <a:gd name="connsiteY616" fmla="*/ 6162632 h 6858000"/>
              <a:gd name="connsiteX617" fmla="*/ 5471972 w 6096000"/>
              <a:gd name="connsiteY617" fmla="*/ 6152052 h 6858000"/>
              <a:gd name="connsiteX618" fmla="*/ 5471972 w 6096000"/>
              <a:gd name="connsiteY618" fmla="*/ 6148525 h 6858000"/>
              <a:gd name="connsiteX619" fmla="*/ 5486079 w 6096000"/>
              <a:gd name="connsiteY619" fmla="*/ 6137944 h 6858000"/>
              <a:gd name="connsiteX620" fmla="*/ 5574081 w 6096000"/>
              <a:gd name="connsiteY620" fmla="*/ 6131730 h 6858000"/>
              <a:gd name="connsiteX621" fmla="*/ 5577440 w 6096000"/>
              <a:gd name="connsiteY621" fmla="*/ 6142210 h 6858000"/>
              <a:gd name="connsiteX622" fmla="*/ 5580799 w 6096000"/>
              <a:gd name="connsiteY622" fmla="*/ 6149197 h 6858000"/>
              <a:gd name="connsiteX623" fmla="*/ 5567363 w 6096000"/>
              <a:gd name="connsiteY623" fmla="*/ 6149197 h 6858000"/>
              <a:gd name="connsiteX624" fmla="*/ 5570722 w 6096000"/>
              <a:gd name="connsiteY624" fmla="*/ 6142210 h 6858000"/>
              <a:gd name="connsiteX625" fmla="*/ 5574081 w 6096000"/>
              <a:gd name="connsiteY625" fmla="*/ 6131730 h 6858000"/>
              <a:gd name="connsiteX626" fmla="*/ 5482609 w 6096000"/>
              <a:gd name="connsiteY626" fmla="*/ 6131214 h 6858000"/>
              <a:gd name="connsiteX627" fmla="*/ 5465254 w 6096000"/>
              <a:gd name="connsiteY627" fmla="*/ 6148784 h 6858000"/>
              <a:gd name="connsiteX628" fmla="*/ 5465254 w 6096000"/>
              <a:gd name="connsiteY628" fmla="*/ 6152297 h 6858000"/>
              <a:gd name="connsiteX629" fmla="*/ 5486079 w 6096000"/>
              <a:gd name="connsiteY629" fmla="*/ 6169867 h 6858000"/>
              <a:gd name="connsiteX630" fmla="*/ 5506904 w 6096000"/>
              <a:gd name="connsiteY630" fmla="*/ 6148784 h 6858000"/>
              <a:gd name="connsiteX631" fmla="*/ 5482609 w 6096000"/>
              <a:gd name="connsiteY631" fmla="*/ 6131214 h 6858000"/>
              <a:gd name="connsiteX632" fmla="*/ 5612922 w 6096000"/>
              <a:gd name="connsiteY632" fmla="*/ 6127700 h 6858000"/>
              <a:gd name="connsiteX633" fmla="*/ 5609380 w 6096000"/>
              <a:gd name="connsiteY633" fmla="*/ 6145454 h 6858000"/>
              <a:gd name="connsiteX634" fmla="*/ 5602296 w 6096000"/>
              <a:gd name="connsiteY634" fmla="*/ 6166759 h 6858000"/>
              <a:gd name="connsiteX635" fmla="*/ 5612922 w 6096000"/>
              <a:gd name="connsiteY635" fmla="*/ 6170310 h 6858000"/>
              <a:gd name="connsiteX636" fmla="*/ 5616464 w 6096000"/>
              <a:gd name="connsiteY636" fmla="*/ 6156107 h 6858000"/>
              <a:gd name="connsiteX637" fmla="*/ 5623548 w 6096000"/>
              <a:gd name="connsiteY637" fmla="*/ 6156107 h 6858000"/>
              <a:gd name="connsiteX638" fmla="*/ 5627090 w 6096000"/>
              <a:gd name="connsiteY638" fmla="*/ 6173861 h 6858000"/>
              <a:gd name="connsiteX639" fmla="*/ 5634175 w 6096000"/>
              <a:gd name="connsiteY639" fmla="*/ 6177412 h 6858000"/>
              <a:gd name="connsiteX640" fmla="*/ 5630632 w 6096000"/>
              <a:gd name="connsiteY640" fmla="*/ 6159658 h 6858000"/>
              <a:gd name="connsiteX641" fmla="*/ 5641259 w 6096000"/>
              <a:gd name="connsiteY641" fmla="*/ 6145454 h 6858000"/>
              <a:gd name="connsiteX642" fmla="*/ 5634175 w 6096000"/>
              <a:gd name="connsiteY642" fmla="*/ 6134802 h 6858000"/>
              <a:gd name="connsiteX643" fmla="*/ 5612922 w 6096000"/>
              <a:gd name="connsiteY643" fmla="*/ 6127700 h 6858000"/>
              <a:gd name="connsiteX644" fmla="*/ 5570295 w 6096000"/>
              <a:gd name="connsiteY644" fmla="*/ 6120982 h 6858000"/>
              <a:gd name="connsiteX645" fmla="*/ 5563211 w 6096000"/>
              <a:gd name="connsiteY645" fmla="*/ 6142066 h 6858000"/>
              <a:gd name="connsiteX646" fmla="*/ 5552585 w 6096000"/>
              <a:gd name="connsiteY646" fmla="*/ 6163149 h 6858000"/>
              <a:gd name="connsiteX647" fmla="*/ 5559669 w 6096000"/>
              <a:gd name="connsiteY647" fmla="*/ 6163149 h 6858000"/>
              <a:gd name="connsiteX648" fmla="*/ 5563211 w 6096000"/>
              <a:gd name="connsiteY648" fmla="*/ 6156121 h 6858000"/>
              <a:gd name="connsiteX649" fmla="*/ 5580922 w 6096000"/>
              <a:gd name="connsiteY649" fmla="*/ 6156121 h 6858000"/>
              <a:gd name="connsiteX650" fmla="*/ 5584464 w 6096000"/>
              <a:gd name="connsiteY650" fmla="*/ 6163149 h 6858000"/>
              <a:gd name="connsiteX651" fmla="*/ 5591548 w 6096000"/>
              <a:gd name="connsiteY651" fmla="*/ 6166663 h 6858000"/>
              <a:gd name="connsiteX652" fmla="*/ 5584464 w 6096000"/>
              <a:gd name="connsiteY652" fmla="*/ 6142066 h 6858000"/>
              <a:gd name="connsiteX653" fmla="*/ 5580922 w 6096000"/>
              <a:gd name="connsiteY653" fmla="*/ 6120982 h 6858000"/>
              <a:gd name="connsiteX654" fmla="*/ 5570295 w 6096000"/>
              <a:gd name="connsiteY654" fmla="*/ 6120982 h 6858000"/>
              <a:gd name="connsiteX655" fmla="*/ 5549898 w 6096000"/>
              <a:gd name="connsiteY655" fmla="*/ 6120982 h 6858000"/>
              <a:gd name="connsiteX656" fmla="*/ 5510934 w 6096000"/>
              <a:gd name="connsiteY656" fmla="*/ 6124453 h 6858000"/>
              <a:gd name="connsiteX657" fmla="*/ 5510934 w 6096000"/>
              <a:gd name="connsiteY657" fmla="*/ 6131394 h 6858000"/>
              <a:gd name="connsiteX658" fmla="*/ 5525103 w 6096000"/>
              <a:gd name="connsiteY658" fmla="*/ 6127924 h 6858000"/>
              <a:gd name="connsiteX659" fmla="*/ 5528645 w 6096000"/>
              <a:gd name="connsiteY659" fmla="*/ 6162632 h 6858000"/>
              <a:gd name="connsiteX660" fmla="*/ 5539271 w 6096000"/>
              <a:gd name="connsiteY660" fmla="*/ 6162632 h 6858000"/>
              <a:gd name="connsiteX661" fmla="*/ 5535729 w 6096000"/>
              <a:gd name="connsiteY661" fmla="*/ 6127924 h 6858000"/>
              <a:gd name="connsiteX662" fmla="*/ 5549898 w 6096000"/>
              <a:gd name="connsiteY662" fmla="*/ 6127924 h 6858000"/>
              <a:gd name="connsiteX663" fmla="*/ 5549898 w 6096000"/>
              <a:gd name="connsiteY663" fmla="*/ 6120982 h 6858000"/>
              <a:gd name="connsiteX664" fmla="*/ 5100257 w 6096000"/>
              <a:gd name="connsiteY664" fmla="*/ 6120981 h 6858000"/>
              <a:gd name="connsiteX665" fmla="*/ 5125336 w 6096000"/>
              <a:gd name="connsiteY665" fmla="*/ 6155913 h 6858000"/>
              <a:gd name="connsiteX666" fmla="*/ 5071595 w 6096000"/>
              <a:gd name="connsiteY666" fmla="*/ 6155913 h 6858000"/>
              <a:gd name="connsiteX667" fmla="*/ 5100257 w 6096000"/>
              <a:gd name="connsiteY667" fmla="*/ 6120981 h 6858000"/>
              <a:gd name="connsiteX668" fmla="*/ 5552585 w 6096000"/>
              <a:gd name="connsiteY668" fmla="*/ 6114265 h 6858000"/>
              <a:gd name="connsiteX669" fmla="*/ 5717539 w 6096000"/>
              <a:gd name="connsiteY669" fmla="*/ 6170156 h 6858000"/>
              <a:gd name="connsiteX670" fmla="*/ 5721049 w 6096000"/>
              <a:gd name="connsiteY670" fmla="*/ 6184129 h 6858000"/>
              <a:gd name="connsiteX671" fmla="*/ 5692972 w 6096000"/>
              <a:gd name="connsiteY671" fmla="*/ 6215569 h 6858000"/>
              <a:gd name="connsiteX672" fmla="*/ 5678933 w 6096000"/>
              <a:gd name="connsiteY672" fmla="*/ 6215569 h 6858000"/>
              <a:gd name="connsiteX673" fmla="*/ 5552585 w 6096000"/>
              <a:gd name="connsiteY673" fmla="*/ 6170156 h 6858000"/>
              <a:gd name="connsiteX674" fmla="*/ 5426236 w 6096000"/>
              <a:gd name="connsiteY674" fmla="*/ 6215569 h 6858000"/>
              <a:gd name="connsiteX675" fmla="*/ 5412198 w 6096000"/>
              <a:gd name="connsiteY675" fmla="*/ 6215569 h 6858000"/>
              <a:gd name="connsiteX676" fmla="*/ 5384121 w 6096000"/>
              <a:gd name="connsiteY676" fmla="*/ 6184129 h 6858000"/>
              <a:gd name="connsiteX677" fmla="*/ 5387630 w 6096000"/>
              <a:gd name="connsiteY677" fmla="*/ 6170156 h 6858000"/>
              <a:gd name="connsiteX678" fmla="*/ 5552585 w 6096000"/>
              <a:gd name="connsiteY678" fmla="*/ 6114265 h 6858000"/>
              <a:gd name="connsiteX679" fmla="*/ 5100481 w 6096000"/>
              <a:gd name="connsiteY679" fmla="*/ 6114264 h 6858000"/>
              <a:gd name="connsiteX680" fmla="*/ 5062189 w 6096000"/>
              <a:gd name="connsiteY680" fmla="*/ 6163304 h 6858000"/>
              <a:gd name="connsiteX681" fmla="*/ 5103962 w 6096000"/>
              <a:gd name="connsiteY681" fmla="*/ 6212343 h 6858000"/>
              <a:gd name="connsiteX682" fmla="*/ 5131810 w 6096000"/>
              <a:gd name="connsiteY682" fmla="*/ 6205337 h 6858000"/>
              <a:gd name="connsiteX683" fmla="*/ 5131810 w 6096000"/>
              <a:gd name="connsiteY683" fmla="*/ 6194829 h 6858000"/>
              <a:gd name="connsiteX684" fmla="*/ 5103962 w 6096000"/>
              <a:gd name="connsiteY684" fmla="*/ 6201834 h 6858000"/>
              <a:gd name="connsiteX685" fmla="*/ 5072632 w 6096000"/>
              <a:gd name="connsiteY685" fmla="*/ 6166807 h 6858000"/>
              <a:gd name="connsiteX686" fmla="*/ 5138772 w 6096000"/>
              <a:gd name="connsiteY686" fmla="*/ 6166807 h 6858000"/>
              <a:gd name="connsiteX687" fmla="*/ 5138772 w 6096000"/>
              <a:gd name="connsiteY687" fmla="*/ 6159801 h 6858000"/>
              <a:gd name="connsiteX688" fmla="*/ 5100481 w 6096000"/>
              <a:gd name="connsiteY688" fmla="*/ 6114264 h 6858000"/>
              <a:gd name="connsiteX689" fmla="*/ 4851253 w 6096000"/>
              <a:gd name="connsiteY689" fmla="*/ 6077988 h 6858000"/>
              <a:gd name="connsiteX690" fmla="*/ 4851253 w 6096000"/>
              <a:gd name="connsiteY690" fmla="*/ 6088736 h 6858000"/>
              <a:gd name="connsiteX691" fmla="*/ 4890216 w 6096000"/>
              <a:gd name="connsiteY691" fmla="*/ 6088736 h 6858000"/>
              <a:gd name="connsiteX692" fmla="*/ 4890216 w 6096000"/>
              <a:gd name="connsiteY692" fmla="*/ 6208312 h 6858000"/>
              <a:gd name="connsiteX693" fmla="*/ 4903652 w 6096000"/>
              <a:gd name="connsiteY693" fmla="*/ 6208312 h 6858000"/>
              <a:gd name="connsiteX694" fmla="*/ 4903652 w 6096000"/>
              <a:gd name="connsiteY694" fmla="*/ 6088736 h 6858000"/>
              <a:gd name="connsiteX695" fmla="*/ 4942614 w 6096000"/>
              <a:gd name="connsiteY695" fmla="*/ 6088736 h 6858000"/>
              <a:gd name="connsiteX696" fmla="*/ 4942614 w 6096000"/>
              <a:gd name="connsiteY696" fmla="*/ 6077988 h 6858000"/>
              <a:gd name="connsiteX697" fmla="*/ 4964111 w 6096000"/>
              <a:gd name="connsiteY697" fmla="*/ 6067239 h 6858000"/>
              <a:gd name="connsiteX698" fmla="*/ 4964111 w 6096000"/>
              <a:gd name="connsiteY698" fmla="*/ 6208312 h 6858000"/>
              <a:gd name="connsiteX699" fmla="*/ 4974476 w 6096000"/>
              <a:gd name="connsiteY699" fmla="*/ 6208312 h 6858000"/>
              <a:gd name="connsiteX700" fmla="*/ 4974476 w 6096000"/>
              <a:gd name="connsiteY700" fmla="*/ 6158936 h 6858000"/>
              <a:gd name="connsiteX701" fmla="*/ 5002115 w 6096000"/>
              <a:gd name="connsiteY701" fmla="*/ 6120142 h 6858000"/>
              <a:gd name="connsiteX702" fmla="*/ 5022844 w 6096000"/>
              <a:gd name="connsiteY702" fmla="*/ 6151883 h 6858000"/>
              <a:gd name="connsiteX703" fmla="*/ 5022844 w 6096000"/>
              <a:gd name="connsiteY703" fmla="*/ 6208312 h 6858000"/>
              <a:gd name="connsiteX704" fmla="*/ 5036662 w 6096000"/>
              <a:gd name="connsiteY704" fmla="*/ 6208312 h 6858000"/>
              <a:gd name="connsiteX705" fmla="*/ 5036662 w 6096000"/>
              <a:gd name="connsiteY705" fmla="*/ 6151883 h 6858000"/>
              <a:gd name="connsiteX706" fmla="*/ 5005569 w 6096000"/>
              <a:gd name="connsiteY706" fmla="*/ 6113088 h 6858000"/>
              <a:gd name="connsiteX707" fmla="*/ 4974476 w 6096000"/>
              <a:gd name="connsiteY707" fmla="*/ 6130722 h 6858000"/>
              <a:gd name="connsiteX708" fmla="*/ 4974476 w 6096000"/>
              <a:gd name="connsiteY708" fmla="*/ 6067239 h 6858000"/>
              <a:gd name="connsiteX709" fmla="*/ 4964111 w 6096000"/>
              <a:gd name="connsiteY709" fmla="*/ 6067239 h 6858000"/>
              <a:gd name="connsiteX710" fmla="*/ 5542739 w 6096000"/>
              <a:gd name="connsiteY710" fmla="*/ 6043056 h 6858000"/>
              <a:gd name="connsiteX711" fmla="*/ 5528716 w 6096000"/>
              <a:gd name="connsiteY711" fmla="*/ 6095919 h 6858000"/>
              <a:gd name="connsiteX712" fmla="*/ 5504176 w 6096000"/>
              <a:gd name="connsiteY712" fmla="*/ 6099443 h 6858000"/>
              <a:gd name="connsiteX713" fmla="*/ 5479635 w 6096000"/>
              <a:gd name="connsiteY713" fmla="*/ 6053629 h 6858000"/>
              <a:gd name="connsiteX714" fmla="*/ 5476129 w 6096000"/>
              <a:gd name="connsiteY714" fmla="*/ 6053629 h 6858000"/>
              <a:gd name="connsiteX715" fmla="*/ 5455094 w 6096000"/>
              <a:gd name="connsiteY715" fmla="*/ 6057153 h 6858000"/>
              <a:gd name="connsiteX716" fmla="*/ 5455094 w 6096000"/>
              <a:gd name="connsiteY716" fmla="*/ 6060677 h 6858000"/>
              <a:gd name="connsiteX717" fmla="*/ 5451588 w 6096000"/>
              <a:gd name="connsiteY717" fmla="*/ 6085346 h 6858000"/>
              <a:gd name="connsiteX718" fmla="*/ 5455094 w 6096000"/>
              <a:gd name="connsiteY718" fmla="*/ 6113540 h 6858000"/>
              <a:gd name="connsiteX719" fmla="*/ 5434059 w 6096000"/>
              <a:gd name="connsiteY719" fmla="*/ 6120588 h 6858000"/>
              <a:gd name="connsiteX720" fmla="*/ 5395495 w 6096000"/>
              <a:gd name="connsiteY720" fmla="*/ 6085346 h 6858000"/>
              <a:gd name="connsiteX721" fmla="*/ 5374460 w 6096000"/>
              <a:gd name="connsiteY721" fmla="*/ 6095919 h 6858000"/>
              <a:gd name="connsiteX722" fmla="*/ 5388484 w 6096000"/>
              <a:gd name="connsiteY722" fmla="*/ 6148781 h 6858000"/>
              <a:gd name="connsiteX723" fmla="*/ 5370954 w 6096000"/>
              <a:gd name="connsiteY723" fmla="*/ 6159354 h 6858000"/>
              <a:gd name="connsiteX724" fmla="*/ 5325379 w 6096000"/>
              <a:gd name="connsiteY724" fmla="*/ 6134685 h 6858000"/>
              <a:gd name="connsiteX725" fmla="*/ 5307850 w 6096000"/>
              <a:gd name="connsiteY725" fmla="*/ 6148781 h 6858000"/>
              <a:gd name="connsiteX726" fmla="*/ 5307850 w 6096000"/>
              <a:gd name="connsiteY726" fmla="*/ 6152305 h 6858000"/>
              <a:gd name="connsiteX727" fmla="*/ 5335896 w 6096000"/>
              <a:gd name="connsiteY727" fmla="*/ 6198120 h 6858000"/>
              <a:gd name="connsiteX728" fmla="*/ 5321873 w 6096000"/>
              <a:gd name="connsiteY728" fmla="*/ 6215741 h 6858000"/>
              <a:gd name="connsiteX729" fmla="*/ 5269286 w 6096000"/>
              <a:gd name="connsiteY729" fmla="*/ 6201644 h 6858000"/>
              <a:gd name="connsiteX730" fmla="*/ 5258768 w 6096000"/>
              <a:gd name="connsiteY730" fmla="*/ 6222789 h 6858000"/>
              <a:gd name="connsiteX731" fmla="*/ 5293827 w 6096000"/>
              <a:gd name="connsiteY731" fmla="*/ 6261556 h 6858000"/>
              <a:gd name="connsiteX732" fmla="*/ 5286815 w 6096000"/>
              <a:gd name="connsiteY732" fmla="*/ 6282700 h 6858000"/>
              <a:gd name="connsiteX733" fmla="*/ 5234228 w 6096000"/>
              <a:gd name="connsiteY733" fmla="*/ 6282700 h 6858000"/>
              <a:gd name="connsiteX734" fmla="*/ 5227216 w 6096000"/>
              <a:gd name="connsiteY734" fmla="*/ 6303845 h 6858000"/>
              <a:gd name="connsiteX735" fmla="*/ 5272791 w 6096000"/>
              <a:gd name="connsiteY735" fmla="*/ 6332039 h 6858000"/>
              <a:gd name="connsiteX736" fmla="*/ 5269286 w 6096000"/>
              <a:gd name="connsiteY736" fmla="*/ 6353183 h 6858000"/>
              <a:gd name="connsiteX737" fmla="*/ 5220205 w 6096000"/>
              <a:gd name="connsiteY737" fmla="*/ 6367281 h 6858000"/>
              <a:gd name="connsiteX738" fmla="*/ 5216698 w 6096000"/>
              <a:gd name="connsiteY738" fmla="*/ 6367281 h 6858000"/>
              <a:gd name="connsiteX739" fmla="*/ 5216698 w 6096000"/>
              <a:gd name="connsiteY739" fmla="*/ 6381377 h 6858000"/>
              <a:gd name="connsiteX740" fmla="*/ 5216698 w 6096000"/>
              <a:gd name="connsiteY740" fmla="*/ 6391950 h 6858000"/>
              <a:gd name="connsiteX741" fmla="*/ 5220205 w 6096000"/>
              <a:gd name="connsiteY741" fmla="*/ 6391950 h 6858000"/>
              <a:gd name="connsiteX742" fmla="*/ 5269286 w 6096000"/>
              <a:gd name="connsiteY742" fmla="*/ 6406047 h 6858000"/>
              <a:gd name="connsiteX743" fmla="*/ 5272791 w 6096000"/>
              <a:gd name="connsiteY743" fmla="*/ 6427192 h 6858000"/>
              <a:gd name="connsiteX744" fmla="*/ 5227216 w 6096000"/>
              <a:gd name="connsiteY744" fmla="*/ 6455385 h 6858000"/>
              <a:gd name="connsiteX745" fmla="*/ 5227216 w 6096000"/>
              <a:gd name="connsiteY745" fmla="*/ 6458909 h 6858000"/>
              <a:gd name="connsiteX746" fmla="*/ 5234228 w 6096000"/>
              <a:gd name="connsiteY746" fmla="*/ 6480054 h 6858000"/>
              <a:gd name="connsiteX747" fmla="*/ 5286815 w 6096000"/>
              <a:gd name="connsiteY747" fmla="*/ 6480054 h 6858000"/>
              <a:gd name="connsiteX748" fmla="*/ 5297332 w 6096000"/>
              <a:gd name="connsiteY748" fmla="*/ 6501200 h 6858000"/>
              <a:gd name="connsiteX749" fmla="*/ 5258768 w 6096000"/>
              <a:gd name="connsiteY749" fmla="*/ 6536441 h 6858000"/>
              <a:gd name="connsiteX750" fmla="*/ 5258768 w 6096000"/>
              <a:gd name="connsiteY750" fmla="*/ 6539965 h 6858000"/>
              <a:gd name="connsiteX751" fmla="*/ 5269286 w 6096000"/>
              <a:gd name="connsiteY751" fmla="*/ 6557586 h 6858000"/>
              <a:gd name="connsiteX752" fmla="*/ 5321873 w 6096000"/>
              <a:gd name="connsiteY752" fmla="*/ 6543489 h 6858000"/>
              <a:gd name="connsiteX753" fmla="*/ 5335896 w 6096000"/>
              <a:gd name="connsiteY753" fmla="*/ 6564635 h 6858000"/>
              <a:gd name="connsiteX754" fmla="*/ 5307850 w 6096000"/>
              <a:gd name="connsiteY754" fmla="*/ 6610449 h 6858000"/>
              <a:gd name="connsiteX755" fmla="*/ 5325379 w 6096000"/>
              <a:gd name="connsiteY755" fmla="*/ 6624545 h 6858000"/>
              <a:gd name="connsiteX756" fmla="*/ 5370954 w 6096000"/>
              <a:gd name="connsiteY756" fmla="*/ 6599877 h 6858000"/>
              <a:gd name="connsiteX757" fmla="*/ 5388484 w 6096000"/>
              <a:gd name="connsiteY757" fmla="*/ 6613973 h 6858000"/>
              <a:gd name="connsiteX758" fmla="*/ 5377966 w 6096000"/>
              <a:gd name="connsiteY758" fmla="*/ 6663311 h 6858000"/>
              <a:gd name="connsiteX759" fmla="*/ 5377966 w 6096000"/>
              <a:gd name="connsiteY759" fmla="*/ 6666836 h 6858000"/>
              <a:gd name="connsiteX760" fmla="*/ 5395495 w 6096000"/>
              <a:gd name="connsiteY760" fmla="*/ 6677408 h 6858000"/>
              <a:gd name="connsiteX761" fmla="*/ 5399001 w 6096000"/>
              <a:gd name="connsiteY761" fmla="*/ 6677408 h 6858000"/>
              <a:gd name="connsiteX762" fmla="*/ 5434059 w 6096000"/>
              <a:gd name="connsiteY762" fmla="*/ 6638642 h 6858000"/>
              <a:gd name="connsiteX763" fmla="*/ 5455094 w 6096000"/>
              <a:gd name="connsiteY763" fmla="*/ 6649215 h 6858000"/>
              <a:gd name="connsiteX764" fmla="*/ 5451588 w 6096000"/>
              <a:gd name="connsiteY764" fmla="*/ 6673884 h 6858000"/>
              <a:gd name="connsiteX765" fmla="*/ 5455094 w 6096000"/>
              <a:gd name="connsiteY765" fmla="*/ 6702078 h 6858000"/>
              <a:gd name="connsiteX766" fmla="*/ 5476129 w 6096000"/>
              <a:gd name="connsiteY766" fmla="*/ 6709126 h 6858000"/>
              <a:gd name="connsiteX767" fmla="*/ 5479635 w 6096000"/>
              <a:gd name="connsiteY767" fmla="*/ 6709126 h 6858000"/>
              <a:gd name="connsiteX768" fmla="*/ 5504176 w 6096000"/>
              <a:gd name="connsiteY768" fmla="*/ 6663311 h 6858000"/>
              <a:gd name="connsiteX769" fmla="*/ 5528716 w 6096000"/>
              <a:gd name="connsiteY769" fmla="*/ 6663311 h 6858000"/>
              <a:gd name="connsiteX770" fmla="*/ 5542739 w 6096000"/>
              <a:gd name="connsiteY770" fmla="*/ 6716174 h 6858000"/>
              <a:gd name="connsiteX771" fmla="*/ 5563774 w 6096000"/>
              <a:gd name="connsiteY771" fmla="*/ 6716174 h 6858000"/>
              <a:gd name="connsiteX772" fmla="*/ 5567280 w 6096000"/>
              <a:gd name="connsiteY772" fmla="*/ 6716174 h 6858000"/>
              <a:gd name="connsiteX773" fmla="*/ 5581303 w 6096000"/>
              <a:gd name="connsiteY773" fmla="*/ 6663311 h 6858000"/>
              <a:gd name="connsiteX774" fmla="*/ 5602339 w 6096000"/>
              <a:gd name="connsiteY774" fmla="*/ 6663311 h 6858000"/>
              <a:gd name="connsiteX775" fmla="*/ 5626879 w 6096000"/>
              <a:gd name="connsiteY775" fmla="*/ 6709126 h 6858000"/>
              <a:gd name="connsiteX776" fmla="*/ 5630385 w 6096000"/>
              <a:gd name="connsiteY776" fmla="*/ 6709126 h 6858000"/>
              <a:gd name="connsiteX777" fmla="*/ 5651420 w 6096000"/>
              <a:gd name="connsiteY777" fmla="*/ 6702078 h 6858000"/>
              <a:gd name="connsiteX778" fmla="*/ 5654925 w 6096000"/>
              <a:gd name="connsiteY778" fmla="*/ 6673884 h 6858000"/>
              <a:gd name="connsiteX779" fmla="*/ 5651420 w 6096000"/>
              <a:gd name="connsiteY779" fmla="*/ 6649215 h 6858000"/>
              <a:gd name="connsiteX780" fmla="*/ 5672454 w 6096000"/>
              <a:gd name="connsiteY780" fmla="*/ 6638642 h 6858000"/>
              <a:gd name="connsiteX781" fmla="*/ 5711019 w 6096000"/>
              <a:gd name="connsiteY781" fmla="*/ 6677408 h 6858000"/>
              <a:gd name="connsiteX782" fmla="*/ 5728547 w 6096000"/>
              <a:gd name="connsiteY782" fmla="*/ 6666836 h 6858000"/>
              <a:gd name="connsiteX783" fmla="*/ 5732054 w 6096000"/>
              <a:gd name="connsiteY783" fmla="*/ 6666836 h 6858000"/>
              <a:gd name="connsiteX784" fmla="*/ 5732054 w 6096000"/>
              <a:gd name="connsiteY784" fmla="*/ 6663311 h 6858000"/>
              <a:gd name="connsiteX785" fmla="*/ 5718030 w 6096000"/>
              <a:gd name="connsiteY785" fmla="*/ 6613973 h 6858000"/>
              <a:gd name="connsiteX786" fmla="*/ 5735559 w 6096000"/>
              <a:gd name="connsiteY786" fmla="*/ 6599877 h 6858000"/>
              <a:gd name="connsiteX787" fmla="*/ 5781135 w 6096000"/>
              <a:gd name="connsiteY787" fmla="*/ 6624545 h 6858000"/>
              <a:gd name="connsiteX788" fmla="*/ 5798664 w 6096000"/>
              <a:gd name="connsiteY788" fmla="*/ 6610449 h 6858000"/>
              <a:gd name="connsiteX789" fmla="*/ 5798664 w 6096000"/>
              <a:gd name="connsiteY789" fmla="*/ 6606925 h 6858000"/>
              <a:gd name="connsiteX790" fmla="*/ 5770617 w 6096000"/>
              <a:gd name="connsiteY790" fmla="*/ 6561110 h 6858000"/>
              <a:gd name="connsiteX791" fmla="*/ 5784641 w 6096000"/>
              <a:gd name="connsiteY791" fmla="*/ 6543489 h 6858000"/>
              <a:gd name="connsiteX792" fmla="*/ 5837228 w 6096000"/>
              <a:gd name="connsiteY792" fmla="*/ 6557586 h 6858000"/>
              <a:gd name="connsiteX793" fmla="*/ 5847746 w 6096000"/>
              <a:gd name="connsiteY793" fmla="*/ 6539965 h 6858000"/>
              <a:gd name="connsiteX794" fmla="*/ 5847746 w 6096000"/>
              <a:gd name="connsiteY794" fmla="*/ 6536441 h 6858000"/>
              <a:gd name="connsiteX795" fmla="*/ 5812688 w 6096000"/>
              <a:gd name="connsiteY795" fmla="*/ 6497675 h 6858000"/>
              <a:gd name="connsiteX796" fmla="*/ 5819699 w 6096000"/>
              <a:gd name="connsiteY796" fmla="*/ 6480054 h 6858000"/>
              <a:gd name="connsiteX797" fmla="*/ 5872286 w 6096000"/>
              <a:gd name="connsiteY797" fmla="*/ 6480054 h 6858000"/>
              <a:gd name="connsiteX798" fmla="*/ 5872286 w 6096000"/>
              <a:gd name="connsiteY798" fmla="*/ 6476530 h 6858000"/>
              <a:gd name="connsiteX799" fmla="*/ 5879298 w 6096000"/>
              <a:gd name="connsiteY799" fmla="*/ 6455385 h 6858000"/>
              <a:gd name="connsiteX800" fmla="*/ 5833722 w 6096000"/>
              <a:gd name="connsiteY800" fmla="*/ 6427192 h 6858000"/>
              <a:gd name="connsiteX801" fmla="*/ 5837228 w 6096000"/>
              <a:gd name="connsiteY801" fmla="*/ 6406047 h 6858000"/>
              <a:gd name="connsiteX802" fmla="*/ 5886310 w 6096000"/>
              <a:gd name="connsiteY802" fmla="*/ 6391950 h 6858000"/>
              <a:gd name="connsiteX803" fmla="*/ 5889815 w 6096000"/>
              <a:gd name="connsiteY803" fmla="*/ 6381377 h 6858000"/>
              <a:gd name="connsiteX804" fmla="*/ 5886310 w 6096000"/>
              <a:gd name="connsiteY804" fmla="*/ 6370805 h 6858000"/>
              <a:gd name="connsiteX805" fmla="*/ 5886310 w 6096000"/>
              <a:gd name="connsiteY805" fmla="*/ 6367281 h 6858000"/>
              <a:gd name="connsiteX806" fmla="*/ 5837228 w 6096000"/>
              <a:gd name="connsiteY806" fmla="*/ 6353183 h 6858000"/>
              <a:gd name="connsiteX807" fmla="*/ 5833722 w 6096000"/>
              <a:gd name="connsiteY807" fmla="*/ 6332039 h 6858000"/>
              <a:gd name="connsiteX808" fmla="*/ 5879298 w 6096000"/>
              <a:gd name="connsiteY808" fmla="*/ 6307370 h 6858000"/>
              <a:gd name="connsiteX809" fmla="*/ 5879298 w 6096000"/>
              <a:gd name="connsiteY809" fmla="*/ 6303845 h 6858000"/>
              <a:gd name="connsiteX810" fmla="*/ 5872286 w 6096000"/>
              <a:gd name="connsiteY810" fmla="*/ 6282700 h 6858000"/>
              <a:gd name="connsiteX811" fmla="*/ 5819699 w 6096000"/>
              <a:gd name="connsiteY811" fmla="*/ 6282700 h 6858000"/>
              <a:gd name="connsiteX812" fmla="*/ 5812688 w 6096000"/>
              <a:gd name="connsiteY812" fmla="*/ 6261556 h 6858000"/>
              <a:gd name="connsiteX813" fmla="*/ 5847746 w 6096000"/>
              <a:gd name="connsiteY813" fmla="*/ 6222789 h 6858000"/>
              <a:gd name="connsiteX814" fmla="*/ 5837228 w 6096000"/>
              <a:gd name="connsiteY814" fmla="*/ 6205168 h 6858000"/>
              <a:gd name="connsiteX815" fmla="*/ 5837228 w 6096000"/>
              <a:gd name="connsiteY815" fmla="*/ 6201644 h 6858000"/>
              <a:gd name="connsiteX816" fmla="*/ 5784641 w 6096000"/>
              <a:gd name="connsiteY816" fmla="*/ 6215741 h 6858000"/>
              <a:gd name="connsiteX817" fmla="*/ 5770617 w 6096000"/>
              <a:gd name="connsiteY817" fmla="*/ 6198120 h 6858000"/>
              <a:gd name="connsiteX818" fmla="*/ 5798664 w 6096000"/>
              <a:gd name="connsiteY818" fmla="*/ 6152305 h 6858000"/>
              <a:gd name="connsiteX819" fmla="*/ 5781135 w 6096000"/>
              <a:gd name="connsiteY819" fmla="*/ 6134685 h 6858000"/>
              <a:gd name="connsiteX820" fmla="*/ 5735559 w 6096000"/>
              <a:gd name="connsiteY820" fmla="*/ 6162879 h 6858000"/>
              <a:gd name="connsiteX821" fmla="*/ 5718030 w 6096000"/>
              <a:gd name="connsiteY821" fmla="*/ 6148781 h 6858000"/>
              <a:gd name="connsiteX822" fmla="*/ 5732054 w 6096000"/>
              <a:gd name="connsiteY822" fmla="*/ 6095919 h 6858000"/>
              <a:gd name="connsiteX823" fmla="*/ 5711019 w 6096000"/>
              <a:gd name="connsiteY823" fmla="*/ 6085346 h 6858000"/>
              <a:gd name="connsiteX824" fmla="*/ 5672454 w 6096000"/>
              <a:gd name="connsiteY824" fmla="*/ 6120588 h 6858000"/>
              <a:gd name="connsiteX825" fmla="*/ 5651420 w 6096000"/>
              <a:gd name="connsiteY825" fmla="*/ 6113540 h 6858000"/>
              <a:gd name="connsiteX826" fmla="*/ 5654925 w 6096000"/>
              <a:gd name="connsiteY826" fmla="*/ 6085346 h 6858000"/>
              <a:gd name="connsiteX827" fmla="*/ 5651420 w 6096000"/>
              <a:gd name="connsiteY827" fmla="*/ 6060677 h 6858000"/>
              <a:gd name="connsiteX828" fmla="*/ 5651420 w 6096000"/>
              <a:gd name="connsiteY828" fmla="*/ 6057153 h 6858000"/>
              <a:gd name="connsiteX829" fmla="*/ 5630385 w 6096000"/>
              <a:gd name="connsiteY829" fmla="*/ 6053629 h 6858000"/>
              <a:gd name="connsiteX830" fmla="*/ 5626879 w 6096000"/>
              <a:gd name="connsiteY830" fmla="*/ 6053629 h 6858000"/>
              <a:gd name="connsiteX831" fmla="*/ 5602339 w 6096000"/>
              <a:gd name="connsiteY831" fmla="*/ 6099443 h 6858000"/>
              <a:gd name="connsiteX832" fmla="*/ 5577798 w 6096000"/>
              <a:gd name="connsiteY832" fmla="*/ 6095919 h 6858000"/>
              <a:gd name="connsiteX833" fmla="*/ 5563774 w 6096000"/>
              <a:gd name="connsiteY833" fmla="*/ 6043056 h 6858000"/>
              <a:gd name="connsiteX834" fmla="*/ 5542739 w 6096000"/>
              <a:gd name="connsiteY834" fmla="*/ 6043056 h 6858000"/>
              <a:gd name="connsiteX835" fmla="*/ 0 w 6096000"/>
              <a:gd name="connsiteY835" fmla="*/ 0 h 6858000"/>
              <a:gd name="connsiteX836" fmla="*/ 6096000 w 6096000"/>
              <a:gd name="connsiteY836" fmla="*/ 0 h 6858000"/>
              <a:gd name="connsiteX837" fmla="*/ 6096000 w 6096000"/>
              <a:gd name="connsiteY837" fmla="*/ 6858000 h 6858000"/>
              <a:gd name="connsiteX838" fmla="*/ 0 w 6096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6096000" h="6858000">
                <a:moveTo>
                  <a:pt x="5850675" y="6677576"/>
                </a:moveTo>
                <a:lnTo>
                  <a:pt x="5856788" y="6677576"/>
                </a:lnTo>
                <a:cubicBezTo>
                  <a:pt x="5859414" y="6677576"/>
                  <a:pt x="5861212" y="6677768"/>
                  <a:pt x="5862183" y="6678151"/>
                </a:cubicBezTo>
                <a:cubicBezTo>
                  <a:pt x="5863154" y="6678534"/>
                  <a:pt x="5863913" y="6679115"/>
                  <a:pt x="5864461" y="6679894"/>
                </a:cubicBezTo>
                <a:cubicBezTo>
                  <a:pt x="5865008" y="6680674"/>
                  <a:pt x="5865281" y="6681557"/>
                  <a:pt x="5865281" y="6682541"/>
                </a:cubicBezTo>
                <a:cubicBezTo>
                  <a:pt x="5865281" y="6684073"/>
                  <a:pt x="5864713" y="6685303"/>
                  <a:pt x="5863578" y="6686233"/>
                </a:cubicBezTo>
                <a:cubicBezTo>
                  <a:pt x="5862443" y="6687164"/>
                  <a:pt x="5860316" y="6687628"/>
                  <a:pt x="5857198" y="6687628"/>
                </a:cubicBezTo>
                <a:lnTo>
                  <a:pt x="5850675" y="6687628"/>
                </a:lnTo>
                <a:close/>
                <a:moveTo>
                  <a:pt x="5845300" y="6673064"/>
                </a:moveTo>
                <a:lnTo>
                  <a:pt x="5845300" y="6706378"/>
                </a:lnTo>
                <a:lnTo>
                  <a:pt x="5850675" y="6706378"/>
                </a:lnTo>
                <a:lnTo>
                  <a:pt x="5850675" y="6692224"/>
                </a:lnTo>
                <a:lnTo>
                  <a:pt x="5853834" y="6692224"/>
                </a:lnTo>
                <a:cubicBezTo>
                  <a:pt x="5855722" y="6692224"/>
                  <a:pt x="5857158" y="6692606"/>
                  <a:pt x="5858142" y="6693372"/>
                </a:cubicBezTo>
                <a:cubicBezTo>
                  <a:pt x="5859564" y="6694411"/>
                  <a:pt x="5861438" y="6696996"/>
                  <a:pt x="5863762" y="6701126"/>
                </a:cubicBezTo>
                <a:lnTo>
                  <a:pt x="5866717" y="6706378"/>
                </a:lnTo>
                <a:lnTo>
                  <a:pt x="5873281" y="6706378"/>
                </a:lnTo>
                <a:lnTo>
                  <a:pt x="5869220" y="6699854"/>
                </a:lnTo>
                <a:cubicBezTo>
                  <a:pt x="5867277" y="6696763"/>
                  <a:pt x="5865636" y="6694562"/>
                  <a:pt x="5864296" y="6693249"/>
                </a:cubicBezTo>
                <a:cubicBezTo>
                  <a:pt x="5863585" y="6692566"/>
                  <a:pt x="5862641" y="6691977"/>
                  <a:pt x="5861466" y="6691485"/>
                </a:cubicBezTo>
                <a:cubicBezTo>
                  <a:pt x="5864337" y="6691266"/>
                  <a:pt x="5866642" y="6690254"/>
                  <a:pt x="5868378" y="6688449"/>
                </a:cubicBezTo>
                <a:cubicBezTo>
                  <a:pt x="5870115" y="6686644"/>
                  <a:pt x="5870983" y="6684524"/>
                  <a:pt x="5870983" y="6682090"/>
                </a:cubicBezTo>
                <a:cubicBezTo>
                  <a:pt x="5870983" y="6680367"/>
                  <a:pt x="5870464" y="6678739"/>
                  <a:pt x="5869424" y="6677207"/>
                </a:cubicBezTo>
                <a:cubicBezTo>
                  <a:pt x="5868385" y="6675675"/>
                  <a:pt x="5866990" y="6674602"/>
                  <a:pt x="5865239" y="6673987"/>
                </a:cubicBezTo>
                <a:cubicBezTo>
                  <a:pt x="5863489" y="6673371"/>
                  <a:pt x="5860658" y="6673064"/>
                  <a:pt x="5856747" y="6673064"/>
                </a:cubicBezTo>
                <a:close/>
                <a:moveTo>
                  <a:pt x="4806089" y="6670493"/>
                </a:moveTo>
                <a:cubicBezTo>
                  <a:pt x="4806089" y="6670493"/>
                  <a:pt x="4806089" y="6670493"/>
                  <a:pt x="4809603" y="6670493"/>
                </a:cubicBezTo>
                <a:lnTo>
                  <a:pt x="4809603" y="6674034"/>
                </a:lnTo>
                <a:cubicBezTo>
                  <a:pt x="4809603" y="6684661"/>
                  <a:pt x="4809603" y="6709456"/>
                  <a:pt x="4781492" y="6709456"/>
                </a:cubicBezTo>
                <a:cubicBezTo>
                  <a:pt x="4770950" y="6709456"/>
                  <a:pt x="4763922" y="6705914"/>
                  <a:pt x="4763922" y="6691746"/>
                </a:cubicBezTo>
                <a:cubicBezTo>
                  <a:pt x="4763922" y="6670493"/>
                  <a:pt x="4788520" y="6670493"/>
                  <a:pt x="4806089" y="6670493"/>
                </a:cubicBezTo>
                <a:close/>
                <a:moveTo>
                  <a:pt x="5858881" y="6663422"/>
                </a:moveTo>
                <a:cubicBezTo>
                  <a:pt x="5863202" y="6663422"/>
                  <a:pt x="5867428" y="6664537"/>
                  <a:pt x="5871558" y="6666766"/>
                </a:cubicBezTo>
                <a:cubicBezTo>
                  <a:pt x="5875688" y="6668995"/>
                  <a:pt x="5878909" y="6672182"/>
                  <a:pt x="5881220" y="6676325"/>
                </a:cubicBezTo>
                <a:cubicBezTo>
                  <a:pt x="5883531" y="6680469"/>
                  <a:pt x="5884687" y="6684784"/>
                  <a:pt x="5884687" y="6689269"/>
                </a:cubicBezTo>
                <a:cubicBezTo>
                  <a:pt x="5884687" y="6693728"/>
                  <a:pt x="5883552" y="6698002"/>
                  <a:pt x="5881282" y="6702090"/>
                </a:cubicBezTo>
                <a:cubicBezTo>
                  <a:pt x="5879012" y="6706180"/>
                  <a:pt x="5875825" y="6709366"/>
                  <a:pt x="5871722" y="6711650"/>
                </a:cubicBezTo>
                <a:cubicBezTo>
                  <a:pt x="5867619" y="6713934"/>
                  <a:pt x="5863339" y="6715076"/>
                  <a:pt x="5858881" y="6715076"/>
                </a:cubicBezTo>
                <a:cubicBezTo>
                  <a:pt x="5854422" y="6715076"/>
                  <a:pt x="5850142" y="6713934"/>
                  <a:pt x="5846039" y="6711650"/>
                </a:cubicBezTo>
                <a:cubicBezTo>
                  <a:pt x="5841936" y="6709366"/>
                  <a:pt x="5838742" y="6706180"/>
                  <a:pt x="5836459" y="6702090"/>
                </a:cubicBezTo>
                <a:cubicBezTo>
                  <a:pt x="5834175" y="6698002"/>
                  <a:pt x="5833033" y="6693728"/>
                  <a:pt x="5833033" y="6689269"/>
                </a:cubicBezTo>
                <a:cubicBezTo>
                  <a:pt x="5833033" y="6684784"/>
                  <a:pt x="5834195" y="6680469"/>
                  <a:pt x="5836521" y="6676325"/>
                </a:cubicBezTo>
                <a:cubicBezTo>
                  <a:pt x="5838846" y="6672182"/>
                  <a:pt x="5842066" y="6668995"/>
                  <a:pt x="5846183" y="6666766"/>
                </a:cubicBezTo>
                <a:cubicBezTo>
                  <a:pt x="5850299" y="6664537"/>
                  <a:pt x="5854532" y="6663422"/>
                  <a:pt x="5858881" y="6663422"/>
                </a:cubicBezTo>
                <a:close/>
                <a:moveTo>
                  <a:pt x="5858881" y="6658294"/>
                </a:moveTo>
                <a:cubicBezTo>
                  <a:pt x="5853684" y="6658294"/>
                  <a:pt x="5848610" y="6659627"/>
                  <a:pt x="5843660" y="6662294"/>
                </a:cubicBezTo>
                <a:cubicBezTo>
                  <a:pt x="5838709" y="6664960"/>
                  <a:pt x="5834845" y="6668776"/>
                  <a:pt x="5832069" y="6673741"/>
                </a:cubicBezTo>
                <a:cubicBezTo>
                  <a:pt x="5829293" y="6678704"/>
                  <a:pt x="5827904" y="6683881"/>
                  <a:pt x="5827904" y="6689269"/>
                </a:cubicBezTo>
                <a:cubicBezTo>
                  <a:pt x="5827904" y="6694603"/>
                  <a:pt x="5829272" y="6699732"/>
                  <a:pt x="5832007" y="6704655"/>
                </a:cubicBezTo>
                <a:cubicBezTo>
                  <a:pt x="5834743" y="6709578"/>
                  <a:pt x="5838565" y="6713401"/>
                  <a:pt x="5843474" y="6716122"/>
                </a:cubicBezTo>
                <a:cubicBezTo>
                  <a:pt x="5848385" y="6718843"/>
                  <a:pt x="5853519" y="6720204"/>
                  <a:pt x="5858881" y="6720204"/>
                </a:cubicBezTo>
                <a:cubicBezTo>
                  <a:pt x="5864242" y="6720204"/>
                  <a:pt x="5869376" y="6718843"/>
                  <a:pt x="5874287" y="6716122"/>
                </a:cubicBezTo>
                <a:cubicBezTo>
                  <a:pt x="5879196" y="6713401"/>
                  <a:pt x="5883011" y="6709578"/>
                  <a:pt x="5885733" y="6704655"/>
                </a:cubicBezTo>
                <a:cubicBezTo>
                  <a:pt x="5888454" y="6699732"/>
                  <a:pt x="5889815" y="6694603"/>
                  <a:pt x="5889815" y="6689269"/>
                </a:cubicBezTo>
                <a:cubicBezTo>
                  <a:pt x="5889815" y="6683881"/>
                  <a:pt x="5888434" y="6678704"/>
                  <a:pt x="5885671" y="6673741"/>
                </a:cubicBezTo>
                <a:cubicBezTo>
                  <a:pt x="5882909" y="6668776"/>
                  <a:pt x="5879052" y="6664960"/>
                  <a:pt x="5874101" y="6662294"/>
                </a:cubicBezTo>
                <a:cubicBezTo>
                  <a:pt x="5869151" y="6659627"/>
                  <a:pt x="5864077" y="6658294"/>
                  <a:pt x="5858881" y="6658294"/>
                </a:cubicBezTo>
                <a:close/>
                <a:moveTo>
                  <a:pt x="4995685" y="6628842"/>
                </a:moveTo>
                <a:cubicBezTo>
                  <a:pt x="5013123" y="6628842"/>
                  <a:pt x="5027259" y="6646888"/>
                  <a:pt x="5027259" y="6669149"/>
                </a:cubicBezTo>
                <a:cubicBezTo>
                  <a:pt x="5027259" y="6691410"/>
                  <a:pt x="5013123" y="6709455"/>
                  <a:pt x="4995685" y="6709455"/>
                </a:cubicBezTo>
                <a:cubicBezTo>
                  <a:pt x="4978247" y="6709455"/>
                  <a:pt x="4964111" y="6691410"/>
                  <a:pt x="4964111" y="6669149"/>
                </a:cubicBezTo>
                <a:cubicBezTo>
                  <a:pt x="4964111" y="6646888"/>
                  <a:pt x="4978247" y="6628842"/>
                  <a:pt x="4995685" y="6628842"/>
                </a:cubicBezTo>
                <a:close/>
                <a:moveTo>
                  <a:pt x="4685998" y="6628842"/>
                </a:moveTo>
                <a:cubicBezTo>
                  <a:pt x="4701580" y="6628842"/>
                  <a:pt x="4714212" y="6646888"/>
                  <a:pt x="4714212" y="6669149"/>
                </a:cubicBezTo>
                <a:cubicBezTo>
                  <a:pt x="4714212" y="6691410"/>
                  <a:pt x="4701580" y="6709455"/>
                  <a:pt x="4685998" y="6709455"/>
                </a:cubicBezTo>
                <a:cubicBezTo>
                  <a:pt x="4670415" y="6709455"/>
                  <a:pt x="4657783" y="6691410"/>
                  <a:pt x="4657783" y="6669149"/>
                </a:cubicBezTo>
                <a:cubicBezTo>
                  <a:pt x="4657783" y="6646888"/>
                  <a:pt x="4670415" y="6628842"/>
                  <a:pt x="4685998" y="6628842"/>
                </a:cubicBezTo>
                <a:close/>
                <a:moveTo>
                  <a:pt x="4373622" y="6628842"/>
                </a:moveTo>
                <a:cubicBezTo>
                  <a:pt x="4391060" y="6628842"/>
                  <a:pt x="4405196" y="6646888"/>
                  <a:pt x="4405196" y="6669149"/>
                </a:cubicBezTo>
                <a:cubicBezTo>
                  <a:pt x="4405196" y="6691410"/>
                  <a:pt x="4391060" y="6709455"/>
                  <a:pt x="4373622" y="6709455"/>
                </a:cubicBezTo>
                <a:cubicBezTo>
                  <a:pt x="4356185" y="6709455"/>
                  <a:pt x="4342048" y="6691410"/>
                  <a:pt x="4342048" y="6669149"/>
                </a:cubicBezTo>
                <a:cubicBezTo>
                  <a:pt x="4342048" y="6646888"/>
                  <a:pt x="4356185" y="6628842"/>
                  <a:pt x="4373622" y="6628842"/>
                </a:cubicBezTo>
                <a:close/>
                <a:moveTo>
                  <a:pt x="4918562" y="6623595"/>
                </a:moveTo>
                <a:lnTo>
                  <a:pt x="4918562" y="6719555"/>
                </a:lnTo>
                <a:lnTo>
                  <a:pt x="4930851" y="6719555"/>
                </a:lnTo>
                <a:lnTo>
                  <a:pt x="4930851" y="6623595"/>
                </a:lnTo>
                <a:close/>
                <a:moveTo>
                  <a:pt x="5062189" y="6622125"/>
                </a:moveTo>
                <a:cubicBezTo>
                  <a:pt x="5062189" y="6629091"/>
                  <a:pt x="5062189" y="6639541"/>
                  <a:pt x="5062189" y="6646508"/>
                </a:cubicBezTo>
                <a:lnTo>
                  <a:pt x="5062189" y="6716173"/>
                </a:lnTo>
                <a:cubicBezTo>
                  <a:pt x="5062189" y="6716173"/>
                  <a:pt x="5062189" y="6716173"/>
                  <a:pt x="5076009" y="6716173"/>
                </a:cubicBezTo>
                <a:cubicBezTo>
                  <a:pt x="5076009" y="6716173"/>
                  <a:pt x="5076009" y="6716173"/>
                  <a:pt x="5076009" y="6663924"/>
                </a:cubicBezTo>
                <a:cubicBezTo>
                  <a:pt x="5076009" y="6649991"/>
                  <a:pt x="5082918" y="6629091"/>
                  <a:pt x="5103648" y="6629091"/>
                </a:cubicBezTo>
                <a:cubicBezTo>
                  <a:pt x="5117466" y="6629091"/>
                  <a:pt x="5124377" y="6643024"/>
                  <a:pt x="5124377" y="6660441"/>
                </a:cubicBezTo>
                <a:cubicBezTo>
                  <a:pt x="5124377" y="6660441"/>
                  <a:pt x="5124377" y="6660441"/>
                  <a:pt x="5124377" y="6716173"/>
                </a:cubicBezTo>
                <a:cubicBezTo>
                  <a:pt x="5124377" y="6716173"/>
                  <a:pt x="5124377" y="6716173"/>
                  <a:pt x="5134741" y="6716173"/>
                </a:cubicBezTo>
                <a:cubicBezTo>
                  <a:pt x="5134741" y="6716173"/>
                  <a:pt x="5134741" y="6716173"/>
                  <a:pt x="5134741" y="6656957"/>
                </a:cubicBezTo>
                <a:cubicBezTo>
                  <a:pt x="5134741" y="6636058"/>
                  <a:pt x="5127831" y="6622125"/>
                  <a:pt x="5103648" y="6622125"/>
                </a:cubicBezTo>
                <a:cubicBezTo>
                  <a:pt x="5086373" y="6622125"/>
                  <a:pt x="5079464" y="6632574"/>
                  <a:pt x="5072554" y="6639541"/>
                </a:cubicBezTo>
                <a:cubicBezTo>
                  <a:pt x="5072554" y="6639541"/>
                  <a:pt x="5072554" y="6639541"/>
                  <a:pt x="5072554" y="6622125"/>
                </a:cubicBezTo>
                <a:cubicBezTo>
                  <a:pt x="5072554" y="6622125"/>
                  <a:pt x="5072554" y="6622125"/>
                  <a:pt x="5062189" y="6622125"/>
                </a:cubicBezTo>
                <a:close/>
                <a:moveTo>
                  <a:pt x="4992997" y="6622125"/>
                </a:moveTo>
                <a:cubicBezTo>
                  <a:pt x="4968881" y="6622125"/>
                  <a:pt x="4949332" y="6644080"/>
                  <a:pt x="4949332" y="6671165"/>
                </a:cubicBezTo>
                <a:cubicBezTo>
                  <a:pt x="4949332" y="6698249"/>
                  <a:pt x="4968881" y="6720204"/>
                  <a:pt x="4992997" y="6720204"/>
                </a:cubicBezTo>
                <a:cubicBezTo>
                  <a:pt x="5017113" y="6720204"/>
                  <a:pt x="5036662" y="6698249"/>
                  <a:pt x="5036662" y="6671165"/>
                </a:cubicBezTo>
                <a:cubicBezTo>
                  <a:pt x="5036662" y="6644080"/>
                  <a:pt x="5017113" y="6622125"/>
                  <a:pt x="4992997" y="6622125"/>
                </a:cubicBezTo>
                <a:close/>
                <a:moveTo>
                  <a:pt x="4787851" y="6622125"/>
                </a:moveTo>
                <a:cubicBezTo>
                  <a:pt x="4780813" y="6622125"/>
                  <a:pt x="4766738" y="6622125"/>
                  <a:pt x="4759700" y="6625628"/>
                </a:cubicBezTo>
                <a:cubicBezTo>
                  <a:pt x="4759700" y="6625628"/>
                  <a:pt x="4759700" y="6625628"/>
                  <a:pt x="4759700" y="6639639"/>
                </a:cubicBezTo>
                <a:cubicBezTo>
                  <a:pt x="4770257" y="6632634"/>
                  <a:pt x="4777294" y="6629131"/>
                  <a:pt x="4787851" y="6629131"/>
                </a:cubicBezTo>
                <a:cubicBezTo>
                  <a:pt x="4805445" y="6629131"/>
                  <a:pt x="4808964" y="6639639"/>
                  <a:pt x="4808964" y="6653651"/>
                </a:cubicBezTo>
                <a:cubicBezTo>
                  <a:pt x="4808964" y="6653651"/>
                  <a:pt x="4808964" y="6653651"/>
                  <a:pt x="4808964" y="6660656"/>
                </a:cubicBezTo>
                <a:cubicBezTo>
                  <a:pt x="4784332" y="6660656"/>
                  <a:pt x="4749144" y="6660656"/>
                  <a:pt x="4749144" y="6692181"/>
                </a:cubicBezTo>
                <a:cubicBezTo>
                  <a:pt x="4749144" y="6702690"/>
                  <a:pt x="4752663" y="6720204"/>
                  <a:pt x="4780813" y="6720204"/>
                </a:cubicBezTo>
                <a:cubicBezTo>
                  <a:pt x="4791370" y="6720204"/>
                  <a:pt x="4805445" y="6713198"/>
                  <a:pt x="4808964" y="6702690"/>
                </a:cubicBezTo>
                <a:cubicBezTo>
                  <a:pt x="4808964" y="6702690"/>
                  <a:pt x="4808964" y="6702690"/>
                  <a:pt x="4812483" y="6702690"/>
                </a:cubicBezTo>
                <a:lnTo>
                  <a:pt x="4812483" y="6716701"/>
                </a:lnTo>
                <a:cubicBezTo>
                  <a:pt x="4812483" y="6716701"/>
                  <a:pt x="4812483" y="6716701"/>
                  <a:pt x="4823039" y="6716701"/>
                </a:cubicBezTo>
                <a:cubicBezTo>
                  <a:pt x="4823039" y="6713198"/>
                  <a:pt x="4823039" y="6706193"/>
                  <a:pt x="4823039" y="6699187"/>
                </a:cubicBezTo>
                <a:cubicBezTo>
                  <a:pt x="4823039" y="6699187"/>
                  <a:pt x="4823039" y="6699187"/>
                  <a:pt x="4823039" y="6657154"/>
                </a:cubicBezTo>
                <a:cubicBezTo>
                  <a:pt x="4823039" y="6632634"/>
                  <a:pt x="4812483" y="6622125"/>
                  <a:pt x="4787851" y="6622125"/>
                </a:cubicBezTo>
                <a:close/>
                <a:moveTo>
                  <a:pt x="4546268" y="6622125"/>
                </a:moveTo>
                <a:cubicBezTo>
                  <a:pt x="4546268" y="6629091"/>
                  <a:pt x="4546268" y="6639541"/>
                  <a:pt x="4546268" y="6646508"/>
                </a:cubicBezTo>
                <a:lnTo>
                  <a:pt x="4546268" y="6716173"/>
                </a:lnTo>
                <a:cubicBezTo>
                  <a:pt x="4546268" y="6716173"/>
                  <a:pt x="4546268" y="6716173"/>
                  <a:pt x="4560343" y="6716173"/>
                </a:cubicBezTo>
                <a:cubicBezTo>
                  <a:pt x="4560343" y="6716173"/>
                  <a:pt x="4560343" y="6716173"/>
                  <a:pt x="4560343" y="6663924"/>
                </a:cubicBezTo>
                <a:cubicBezTo>
                  <a:pt x="4560343" y="6649991"/>
                  <a:pt x="4567381" y="6629091"/>
                  <a:pt x="4588494" y="6629091"/>
                </a:cubicBezTo>
                <a:cubicBezTo>
                  <a:pt x="4602569" y="6629091"/>
                  <a:pt x="4609607" y="6643024"/>
                  <a:pt x="4609607" y="6660441"/>
                </a:cubicBezTo>
                <a:cubicBezTo>
                  <a:pt x="4609607" y="6660441"/>
                  <a:pt x="4609607" y="6660441"/>
                  <a:pt x="4609607" y="6716173"/>
                </a:cubicBezTo>
                <a:cubicBezTo>
                  <a:pt x="4609607" y="6716173"/>
                  <a:pt x="4609607" y="6716173"/>
                  <a:pt x="4620163" y="6716173"/>
                </a:cubicBezTo>
                <a:cubicBezTo>
                  <a:pt x="4620163" y="6716173"/>
                  <a:pt x="4620163" y="6716173"/>
                  <a:pt x="4620163" y="6656957"/>
                </a:cubicBezTo>
                <a:cubicBezTo>
                  <a:pt x="4620163" y="6636058"/>
                  <a:pt x="4613125" y="6622125"/>
                  <a:pt x="4588494" y="6622125"/>
                </a:cubicBezTo>
                <a:cubicBezTo>
                  <a:pt x="4570900" y="6622125"/>
                  <a:pt x="4563862" y="6632574"/>
                  <a:pt x="4556824" y="6639541"/>
                </a:cubicBezTo>
                <a:cubicBezTo>
                  <a:pt x="4556824" y="6639541"/>
                  <a:pt x="4556824" y="6639541"/>
                  <a:pt x="4556824" y="6622125"/>
                </a:cubicBezTo>
                <a:cubicBezTo>
                  <a:pt x="4556824" y="6622125"/>
                  <a:pt x="4556824" y="6622125"/>
                  <a:pt x="4546268" y="6622125"/>
                </a:cubicBezTo>
                <a:close/>
                <a:moveTo>
                  <a:pt x="4444159" y="6622125"/>
                </a:moveTo>
                <a:cubicBezTo>
                  <a:pt x="4444159" y="6622125"/>
                  <a:pt x="4444159" y="6622125"/>
                  <a:pt x="4444159" y="6685175"/>
                </a:cubicBezTo>
                <a:cubicBezTo>
                  <a:pt x="4444159" y="6706193"/>
                  <a:pt x="4451196" y="6720204"/>
                  <a:pt x="4475828" y="6720204"/>
                </a:cubicBezTo>
                <a:cubicBezTo>
                  <a:pt x="4493422" y="6720204"/>
                  <a:pt x="4500460" y="6709695"/>
                  <a:pt x="4507498" y="6702690"/>
                </a:cubicBezTo>
                <a:cubicBezTo>
                  <a:pt x="4507498" y="6702690"/>
                  <a:pt x="4507498" y="6702690"/>
                  <a:pt x="4507498" y="6716701"/>
                </a:cubicBezTo>
                <a:cubicBezTo>
                  <a:pt x="4507498" y="6716701"/>
                  <a:pt x="4507498" y="6716701"/>
                  <a:pt x="4518054" y="6716701"/>
                </a:cubicBezTo>
                <a:cubicBezTo>
                  <a:pt x="4518054" y="6709695"/>
                  <a:pt x="4518054" y="6702690"/>
                  <a:pt x="4518054" y="6695684"/>
                </a:cubicBezTo>
                <a:lnTo>
                  <a:pt x="4518054" y="6622125"/>
                </a:lnTo>
                <a:cubicBezTo>
                  <a:pt x="4518054" y="6622125"/>
                  <a:pt x="4518054" y="6622125"/>
                  <a:pt x="4503979" y="6622125"/>
                </a:cubicBezTo>
                <a:cubicBezTo>
                  <a:pt x="4503979" y="6622125"/>
                  <a:pt x="4503979" y="6622125"/>
                  <a:pt x="4503979" y="6674667"/>
                </a:cubicBezTo>
                <a:cubicBezTo>
                  <a:pt x="4503979" y="6692181"/>
                  <a:pt x="4496941" y="6709695"/>
                  <a:pt x="4475828" y="6709695"/>
                </a:cubicBezTo>
                <a:cubicBezTo>
                  <a:pt x="4461753" y="6709695"/>
                  <a:pt x="4454715" y="6699187"/>
                  <a:pt x="4454715" y="6681673"/>
                </a:cubicBezTo>
                <a:cubicBezTo>
                  <a:pt x="4454715" y="6681673"/>
                  <a:pt x="4454715" y="6681673"/>
                  <a:pt x="4454715" y="6622125"/>
                </a:cubicBezTo>
                <a:cubicBezTo>
                  <a:pt x="4454715" y="6622125"/>
                  <a:pt x="4454715" y="6622125"/>
                  <a:pt x="4444159" y="6622125"/>
                </a:cubicBezTo>
                <a:close/>
                <a:moveTo>
                  <a:pt x="4375637" y="6622125"/>
                </a:moveTo>
                <a:cubicBezTo>
                  <a:pt x="4351151" y="6622125"/>
                  <a:pt x="4331300" y="6644080"/>
                  <a:pt x="4331300" y="6671165"/>
                </a:cubicBezTo>
                <a:cubicBezTo>
                  <a:pt x="4331300" y="6698249"/>
                  <a:pt x="4351151" y="6720204"/>
                  <a:pt x="4375637" y="6720204"/>
                </a:cubicBezTo>
                <a:cubicBezTo>
                  <a:pt x="4400124" y="6720204"/>
                  <a:pt x="4419975" y="6698249"/>
                  <a:pt x="4419975" y="6671165"/>
                </a:cubicBezTo>
                <a:cubicBezTo>
                  <a:pt x="4419975" y="6644080"/>
                  <a:pt x="4400124" y="6622125"/>
                  <a:pt x="4375637" y="6622125"/>
                </a:cubicBezTo>
                <a:close/>
                <a:moveTo>
                  <a:pt x="5559303" y="6607346"/>
                </a:moveTo>
                <a:lnTo>
                  <a:pt x="5563333" y="6618095"/>
                </a:lnTo>
                <a:lnTo>
                  <a:pt x="5567364" y="6624813"/>
                </a:lnTo>
                <a:lnTo>
                  <a:pt x="5552585" y="6624813"/>
                </a:lnTo>
                <a:lnTo>
                  <a:pt x="5556616" y="6618095"/>
                </a:lnTo>
                <a:close/>
                <a:moveTo>
                  <a:pt x="5563446" y="6596598"/>
                </a:moveTo>
                <a:cubicBezTo>
                  <a:pt x="5563446" y="6596598"/>
                  <a:pt x="5563446" y="6596598"/>
                  <a:pt x="5553032" y="6600112"/>
                </a:cubicBezTo>
                <a:cubicBezTo>
                  <a:pt x="5553032" y="6600112"/>
                  <a:pt x="5553032" y="6600112"/>
                  <a:pt x="5549562" y="6617682"/>
                </a:cubicBezTo>
                <a:cubicBezTo>
                  <a:pt x="5549562" y="6617682"/>
                  <a:pt x="5549562" y="6617682"/>
                  <a:pt x="5539149" y="6638764"/>
                </a:cubicBezTo>
                <a:cubicBezTo>
                  <a:pt x="5542620" y="6638764"/>
                  <a:pt x="5546091" y="6638764"/>
                  <a:pt x="5549562" y="6642278"/>
                </a:cubicBezTo>
                <a:cubicBezTo>
                  <a:pt x="5549562" y="6642278"/>
                  <a:pt x="5549562" y="6642278"/>
                  <a:pt x="5549562" y="6631737"/>
                </a:cubicBezTo>
                <a:cubicBezTo>
                  <a:pt x="5549562" y="6631737"/>
                  <a:pt x="5549562" y="6631737"/>
                  <a:pt x="5570387" y="6631737"/>
                </a:cubicBezTo>
                <a:cubicBezTo>
                  <a:pt x="5570387" y="6631737"/>
                  <a:pt x="5570387" y="6631737"/>
                  <a:pt x="5570387" y="6638764"/>
                </a:cubicBezTo>
                <a:cubicBezTo>
                  <a:pt x="5573858" y="6638764"/>
                  <a:pt x="5577329" y="6638764"/>
                  <a:pt x="5580800" y="6638764"/>
                </a:cubicBezTo>
                <a:cubicBezTo>
                  <a:pt x="5580800" y="6638764"/>
                  <a:pt x="5580800" y="6638764"/>
                  <a:pt x="5570387" y="6617682"/>
                </a:cubicBezTo>
                <a:lnTo>
                  <a:pt x="5563446" y="6600112"/>
                </a:lnTo>
                <a:cubicBezTo>
                  <a:pt x="5563446" y="6600112"/>
                  <a:pt x="5563446" y="6600112"/>
                  <a:pt x="5563446" y="6596598"/>
                </a:cubicBezTo>
                <a:close/>
                <a:moveTo>
                  <a:pt x="4868451" y="6596597"/>
                </a:moveTo>
                <a:cubicBezTo>
                  <a:pt x="4868451" y="6596597"/>
                  <a:pt x="4868451" y="6596597"/>
                  <a:pt x="4857971" y="6600129"/>
                </a:cubicBezTo>
                <a:cubicBezTo>
                  <a:pt x="4857971" y="6600129"/>
                  <a:pt x="4857971" y="6600129"/>
                  <a:pt x="4857971" y="6621318"/>
                </a:cubicBezTo>
                <a:cubicBezTo>
                  <a:pt x="4857971" y="6621318"/>
                  <a:pt x="4857971" y="6621318"/>
                  <a:pt x="4840505" y="6621318"/>
                </a:cubicBezTo>
                <a:cubicBezTo>
                  <a:pt x="4840505" y="6621318"/>
                  <a:pt x="4840505" y="6621318"/>
                  <a:pt x="4840505" y="6631913"/>
                </a:cubicBezTo>
                <a:cubicBezTo>
                  <a:pt x="4840505" y="6631913"/>
                  <a:pt x="4840505" y="6631913"/>
                  <a:pt x="4857971" y="6631913"/>
                </a:cubicBezTo>
                <a:cubicBezTo>
                  <a:pt x="4857971" y="6631913"/>
                  <a:pt x="4857971" y="6631913"/>
                  <a:pt x="4857971" y="6688419"/>
                </a:cubicBezTo>
                <a:cubicBezTo>
                  <a:pt x="4857971" y="6706077"/>
                  <a:pt x="4857971" y="6720203"/>
                  <a:pt x="4878931" y="6720203"/>
                </a:cubicBezTo>
                <a:cubicBezTo>
                  <a:pt x="4885917" y="6720203"/>
                  <a:pt x="4889410" y="6720203"/>
                  <a:pt x="4892904" y="6716672"/>
                </a:cubicBezTo>
                <a:cubicBezTo>
                  <a:pt x="4892904" y="6716672"/>
                  <a:pt x="4892904" y="6716672"/>
                  <a:pt x="4892904" y="6706077"/>
                </a:cubicBezTo>
                <a:cubicBezTo>
                  <a:pt x="4889410" y="6709608"/>
                  <a:pt x="4885917" y="6709608"/>
                  <a:pt x="4882424" y="6709608"/>
                </a:cubicBezTo>
                <a:cubicBezTo>
                  <a:pt x="4871944" y="6709608"/>
                  <a:pt x="4868451" y="6702546"/>
                  <a:pt x="4868451" y="6695482"/>
                </a:cubicBezTo>
                <a:cubicBezTo>
                  <a:pt x="4868451" y="6695482"/>
                  <a:pt x="4868451" y="6695482"/>
                  <a:pt x="4868451" y="6631913"/>
                </a:cubicBezTo>
                <a:cubicBezTo>
                  <a:pt x="4868451" y="6631913"/>
                  <a:pt x="4868451" y="6631913"/>
                  <a:pt x="4889410" y="6631913"/>
                </a:cubicBezTo>
                <a:lnTo>
                  <a:pt x="4889410" y="6621318"/>
                </a:lnTo>
                <a:cubicBezTo>
                  <a:pt x="4889410" y="6621318"/>
                  <a:pt x="4889410" y="6621318"/>
                  <a:pt x="4868451" y="6621318"/>
                </a:cubicBezTo>
                <a:cubicBezTo>
                  <a:pt x="4868451" y="6621318"/>
                  <a:pt x="4868451" y="6621318"/>
                  <a:pt x="4868451" y="6596597"/>
                </a:cubicBezTo>
                <a:close/>
                <a:moveTo>
                  <a:pt x="5503881" y="6593911"/>
                </a:moveTo>
                <a:cubicBezTo>
                  <a:pt x="5493469" y="6636077"/>
                  <a:pt x="5493469" y="6636077"/>
                  <a:pt x="5493469" y="6636077"/>
                </a:cubicBezTo>
                <a:cubicBezTo>
                  <a:pt x="5496940" y="6636077"/>
                  <a:pt x="5500410" y="6636077"/>
                  <a:pt x="5503881" y="6636077"/>
                </a:cubicBezTo>
                <a:cubicBezTo>
                  <a:pt x="5507352" y="6611481"/>
                  <a:pt x="5507352" y="6611481"/>
                  <a:pt x="5507352" y="6611481"/>
                </a:cubicBezTo>
                <a:cubicBezTo>
                  <a:pt x="5521236" y="6639591"/>
                  <a:pt x="5521236" y="6639591"/>
                  <a:pt x="5521236" y="6639591"/>
                </a:cubicBezTo>
                <a:cubicBezTo>
                  <a:pt x="5524707" y="6639591"/>
                  <a:pt x="5528178" y="6639591"/>
                  <a:pt x="5528178" y="6639591"/>
                </a:cubicBezTo>
                <a:cubicBezTo>
                  <a:pt x="5535119" y="6597425"/>
                  <a:pt x="5535119" y="6597425"/>
                  <a:pt x="5535119" y="6597425"/>
                </a:cubicBezTo>
                <a:cubicBezTo>
                  <a:pt x="5531648" y="6597425"/>
                  <a:pt x="5528178" y="6597425"/>
                  <a:pt x="5528178" y="6597425"/>
                </a:cubicBezTo>
                <a:cubicBezTo>
                  <a:pt x="5524707" y="6625536"/>
                  <a:pt x="5524707" y="6625536"/>
                  <a:pt x="5524707" y="6625536"/>
                </a:cubicBezTo>
                <a:cubicBezTo>
                  <a:pt x="5510824" y="6593911"/>
                  <a:pt x="5510824" y="6593911"/>
                  <a:pt x="5510824" y="6593911"/>
                </a:cubicBezTo>
                <a:cubicBezTo>
                  <a:pt x="5507352" y="6593911"/>
                  <a:pt x="5507352" y="6593911"/>
                  <a:pt x="5503881" y="6593911"/>
                </a:cubicBezTo>
                <a:close/>
                <a:moveTo>
                  <a:pt x="5613044" y="6589881"/>
                </a:moveTo>
                <a:cubicBezTo>
                  <a:pt x="5599071" y="6593432"/>
                  <a:pt x="5588592" y="6596982"/>
                  <a:pt x="5578112" y="6596982"/>
                </a:cubicBezTo>
                <a:cubicBezTo>
                  <a:pt x="5578112" y="6604084"/>
                  <a:pt x="5578112" y="6604084"/>
                  <a:pt x="5578112" y="6604084"/>
                </a:cubicBezTo>
                <a:cubicBezTo>
                  <a:pt x="5585098" y="6604084"/>
                  <a:pt x="5588592" y="6604084"/>
                  <a:pt x="5592084" y="6604084"/>
                </a:cubicBezTo>
                <a:cubicBezTo>
                  <a:pt x="5599071" y="6639592"/>
                  <a:pt x="5599071" y="6639592"/>
                  <a:pt x="5599071" y="6639592"/>
                </a:cubicBezTo>
                <a:cubicBezTo>
                  <a:pt x="5606057" y="6636041"/>
                  <a:pt x="5606057" y="6636041"/>
                  <a:pt x="5606057" y="6636041"/>
                </a:cubicBezTo>
                <a:cubicBezTo>
                  <a:pt x="5599071" y="6600533"/>
                  <a:pt x="5599071" y="6600533"/>
                  <a:pt x="5599071" y="6600533"/>
                </a:cubicBezTo>
                <a:cubicBezTo>
                  <a:pt x="5606057" y="6600533"/>
                  <a:pt x="5609551" y="6600533"/>
                  <a:pt x="5613044" y="6596982"/>
                </a:cubicBezTo>
                <a:close/>
                <a:moveTo>
                  <a:pt x="5468748" y="6589881"/>
                </a:moveTo>
                <a:cubicBezTo>
                  <a:pt x="5468748" y="6589881"/>
                  <a:pt x="5468748" y="6589881"/>
                  <a:pt x="5479228" y="6593240"/>
                </a:cubicBezTo>
                <a:cubicBezTo>
                  <a:pt x="5482720" y="6593240"/>
                  <a:pt x="5482720" y="6596599"/>
                  <a:pt x="5482720" y="6596599"/>
                </a:cubicBezTo>
                <a:cubicBezTo>
                  <a:pt x="5482720" y="6596599"/>
                  <a:pt x="5482720" y="6599957"/>
                  <a:pt x="5482720" y="6599957"/>
                </a:cubicBezTo>
                <a:cubicBezTo>
                  <a:pt x="5482720" y="6599957"/>
                  <a:pt x="5479228" y="6603316"/>
                  <a:pt x="5475734" y="6603316"/>
                </a:cubicBezTo>
                <a:cubicBezTo>
                  <a:pt x="5475734" y="6603316"/>
                  <a:pt x="5475734" y="6603316"/>
                  <a:pt x="5465254" y="6599957"/>
                </a:cubicBezTo>
                <a:cubicBezTo>
                  <a:pt x="5465254" y="6599957"/>
                  <a:pt x="5465254" y="6599957"/>
                  <a:pt x="5468748" y="6596599"/>
                </a:cubicBezTo>
                <a:cubicBezTo>
                  <a:pt x="5468748" y="6596599"/>
                  <a:pt x="5468748" y="6596599"/>
                  <a:pt x="5468748" y="6589881"/>
                </a:cubicBezTo>
                <a:close/>
                <a:moveTo>
                  <a:pt x="4918562" y="6587995"/>
                </a:moveTo>
                <a:lnTo>
                  <a:pt x="4918562" y="6601689"/>
                </a:lnTo>
                <a:lnTo>
                  <a:pt x="4930851" y="6601689"/>
                </a:lnTo>
                <a:lnTo>
                  <a:pt x="4930851" y="6587995"/>
                </a:lnTo>
                <a:close/>
                <a:moveTo>
                  <a:pt x="5619762" y="6585849"/>
                </a:moveTo>
                <a:cubicBezTo>
                  <a:pt x="5633582" y="6628843"/>
                  <a:pt x="5633582" y="6628843"/>
                  <a:pt x="5633582" y="6628843"/>
                </a:cubicBezTo>
                <a:cubicBezTo>
                  <a:pt x="5637036" y="6625260"/>
                  <a:pt x="5640491" y="6625260"/>
                  <a:pt x="5643946" y="6625260"/>
                </a:cubicBezTo>
                <a:cubicBezTo>
                  <a:pt x="5630127" y="6585849"/>
                  <a:pt x="5630127" y="6585849"/>
                  <a:pt x="5630127" y="6585849"/>
                </a:cubicBezTo>
                <a:cubicBezTo>
                  <a:pt x="5626671" y="6585849"/>
                  <a:pt x="5623217" y="6585849"/>
                  <a:pt x="5619762" y="6585849"/>
                </a:cubicBezTo>
                <a:close/>
                <a:moveTo>
                  <a:pt x="4250688" y="6585849"/>
                </a:moveTo>
                <a:lnTo>
                  <a:pt x="4250688" y="6716173"/>
                </a:lnTo>
                <a:lnTo>
                  <a:pt x="4265467" y="6716173"/>
                </a:lnTo>
                <a:lnTo>
                  <a:pt x="4265467" y="6657057"/>
                </a:lnTo>
                <a:lnTo>
                  <a:pt x="4311148" y="6657057"/>
                </a:lnTo>
                <a:lnTo>
                  <a:pt x="4311148" y="6646309"/>
                </a:lnTo>
                <a:lnTo>
                  <a:pt x="4265467" y="6646309"/>
                </a:lnTo>
                <a:lnTo>
                  <a:pt x="4265467" y="6596597"/>
                </a:lnTo>
                <a:lnTo>
                  <a:pt x="4313835" y="6596597"/>
                </a:lnTo>
                <a:lnTo>
                  <a:pt x="4313835" y="6585849"/>
                </a:lnTo>
                <a:close/>
                <a:moveTo>
                  <a:pt x="5465143" y="6579132"/>
                </a:moveTo>
                <a:cubicBezTo>
                  <a:pt x="5465143" y="6579132"/>
                  <a:pt x="5465143" y="6579132"/>
                  <a:pt x="5458200" y="6596599"/>
                </a:cubicBezTo>
                <a:cubicBezTo>
                  <a:pt x="5458200" y="6596599"/>
                  <a:pt x="5458200" y="6596599"/>
                  <a:pt x="5458200" y="6600091"/>
                </a:cubicBezTo>
                <a:cubicBezTo>
                  <a:pt x="5458200" y="6600091"/>
                  <a:pt x="5458200" y="6600091"/>
                  <a:pt x="5447788" y="6617558"/>
                </a:cubicBezTo>
                <a:cubicBezTo>
                  <a:pt x="5451259" y="6621051"/>
                  <a:pt x="5454730" y="6621051"/>
                  <a:pt x="5458200" y="6621051"/>
                </a:cubicBezTo>
                <a:cubicBezTo>
                  <a:pt x="5458200" y="6621051"/>
                  <a:pt x="5458200" y="6621051"/>
                  <a:pt x="5461671" y="6607078"/>
                </a:cubicBezTo>
                <a:cubicBezTo>
                  <a:pt x="5461671" y="6607078"/>
                  <a:pt x="5461671" y="6607078"/>
                  <a:pt x="5472084" y="6610572"/>
                </a:cubicBezTo>
                <a:cubicBezTo>
                  <a:pt x="5472084" y="6610572"/>
                  <a:pt x="5472084" y="6610572"/>
                  <a:pt x="5472084" y="6628037"/>
                </a:cubicBezTo>
                <a:cubicBezTo>
                  <a:pt x="5475555" y="6628037"/>
                  <a:pt x="5479026" y="6631531"/>
                  <a:pt x="5482497" y="6631531"/>
                </a:cubicBezTo>
                <a:cubicBezTo>
                  <a:pt x="5482497" y="6631531"/>
                  <a:pt x="5482497" y="6631531"/>
                  <a:pt x="5479026" y="6610572"/>
                </a:cubicBezTo>
                <a:cubicBezTo>
                  <a:pt x="5485968" y="6610572"/>
                  <a:pt x="5489438" y="6603585"/>
                  <a:pt x="5489438" y="6600091"/>
                </a:cubicBezTo>
                <a:cubicBezTo>
                  <a:pt x="5489438" y="6600091"/>
                  <a:pt x="5489438" y="6596599"/>
                  <a:pt x="5489438" y="6596599"/>
                </a:cubicBezTo>
                <a:cubicBezTo>
                  <a:pt x="5489438" y="6593105"/>
                  <a:pt x="5489438" y="6589612"/>
                  <a:pt x="5482497" y="6586119"/>
                </a:cubicBezTo>
                <a:cubicBezTo>
                  <a:pt x="5482497" y="6586119"/>
                  <a:pt x="5482497" y="6586119"/>
                  <a:pt x="5465143" y="6579132"/>
                </a:cubicBezTo>
                <a:close/>
                <a:moveTo>
                  <a:pt x="5670241" y="6576425"/>
                </a:moveTo>
                <a:cubicBezTo>
                  <a:pt x="5673696" y="6576866"/>
                  <a:pt x="5677151" y="6578629"/>
                  <a:pt x="5678878" y="6582156"/>
                </a:cubicBezTo>
                <a:cubicBezTo>
                  <a:pt x="5678878" y="6585683"/>
                  <a:pt x="5678878" y="6589209"/>
                  <a:pt x="5678878" y="6589209"/>
                </a:cubicBezTo>
                <a:cubicBezTo>
                  <a:pt x="5678878" y="6592736"/>
                  <a:pt x="5678878" y="6596264"/>
                  <a:pt x="5675423" y="6599790"/>
                </a:cubicBezTo>
                <a:cubicBezTo>
                  <a:pt x="5675423" y="6599790"/>
                  <a:pt x="5675423" y="6599790"/>
                  <a:pt x="5671968" y="6603317"/>
                </a:cubicBezTo>
                <a:cubicBezTo>
                  <a:pt x="5668514" y="6603317"/>
                  <a:pt x="5661604" y="6603317"/>
                  <a:pt x="5658149" y="6599790"/>
                </a:cubicBezTo>
                <a:cubicBezTo>
                  <a:pt x="5654694" y="6599790"/>
                  <a:pt x="5654694" y="6596264"/>
                  <a:pt x="5654694" y="6596264"/>
                </a:cubicBezTo>
                <a:cubicBezTo>
                  <a:pt x="5654694" y="6596264"/>
                  <a:pt x="5654694" y="6592736"/>
                  <a:pt x="5654694" y="6589209"/>
                </a:cubicBezTo>
                <a:cubicBezTo>
                  <a:pt x="5654694" y="6585683"/>
                  <a:pt x="5654694" y="6582156"/>
                  <a:pt x="5661604" y="6578629"/>
                </a:cubicBezTo>
                <a:cubicBezTo>
                  <a:pt x="5663332" y="6576866"/>
                  <a:pt x="5666786" y="6575984"/>
                  <a:pt x="5670241" y="6576425"/>
                </a:cubicBezTo>
                <a:close/>
                <a:moveTo>
                  <a:pt x="4714738" y="6575100"/>
                </a:moveTo>
                <a:cubicBezTo>
                  <a:pt x="4714738" y="6575100"/>
                  <a:pt x="4714738" y="6575100"/>
                  <a:pt x="4714738" y="6638804"/>
                </a:cubicBezTo>
                <a:cubicBezTo>
                  <a:pt x="4714738" y="6631726"/>
                  <a:pt x="4704048" y="6621108"/>
                  <a:pt x="4686231" y="6621108"/>
                </a:cubicBezTo>
                <a:cubicBezTo>
                  <a:pt x="4657724" y="6621108"/>
                  <a:pt x="4647034" y="6642343"/>
                  <a:pt x="4647034" y="6670656"/>
                </a:cubicBezTo>
                <a:cubicBezTo>
                  <a:pt x="4647034" y="6698969"/>
                  <a:pt x="4657724" y="6720203"/>
                  <a:pt x="4686231" y="6720203"/>
                </a:cubicBezTo>
                <a:cubicBezTo>
                  <a:pt x="4700484" y="6720203"/>
                  <a:pt x="4707611" y="6716664"/>
                  <a:pt x="4714738" y="6702507"/>
                </a:cubicBezTo>
                <a:cubicBezTo>
                  <a:pt x="4714738" y="6702507"/>
                  <a:pt x="4714738" y="6702507"/>
                  <a:pt x="4714738" y="6716664"/>
                </a:cubicBezTo>
                <a:cubicBezTo>
                  <a:pt x="4714738" y="6716664"/>
                  <a:pt x="4714738" y="6716664"/>
                  <a:pt x="4728991" y="6716664"/>
                </a:cubicBezTo>
                <a:lnTo>
                  <a:pt x="4728991" y="6575100"/>
                </a:lnTo>
                <a:cubicBezTo>
                  <a:pt x="4728991" y="6575100"/>
                  <a:pt x="4728991" y="6575100"/>
                  <a:pt x="4714738" y="6575100"/>
                </a:cubicBezTo>
                <a:close/>
                <a:moveTo>
                  <a:pt x="5672161" y="6569584"/>
                </a:moveTo>
                <a:cubicBezTo>
                  <a:pt x="5666338" y="6568289"/>
                  <a:pt x="5660068" y="6569152"/>
                  <a:pt x="5654694" y="6572607"/>
                </a:cubicBezTo>
                <a:cubicBezTo>
                  <a:pt x="5647528" y="6576062"/>
                  <a:pt x="5643946" y="6582972"/>
                  <a:pt x="5643946" y="6589881"/>
                </a:cubicBezTo>
                <a:cubicBezTo>
                  <a:pt x="5643946" y="6593336"/>
                  <a:pt x="5647528" y="6596791"/>
                  <a:pt x="5647528" y="6600246"/>
                </a:cubicBezTo>
                <a:cubicBezTo>
                  <a:pt x="5654694" y="6610611"/>
                  <a:pt x="5669025" y="6614065"/>
                  <a:pt x="5676191" y="6607156"/>
                </a:cubicBezTo>
                <a:cubicBezTo>
                  <a:pt x="5683357" y="6607156"/>
                  <a:pt x="5683357" y="6603701"/>
                  <a:pt x="5686939" y="6600246"/>
                </a:cubicBezTo>
                <a:cubicBezTo>
                  <a:pt x="5686939" y="6596791"/>
                  <a:pt x="5686939" y="6593336"/>
                  <a:pt x="5686939" y="6589881"/>
                </a:cubicBezTo>
                <a:cubicBezTo>
                  <a:pt x="5686939" y="6586427"/>
                  <a:pt x="5686939" y="6582972"/>
                  <a:pt x="5686939" y="6579517"/>
                </a:cubicBezTo>
                <a:cubicBezTo>
                  <a:pt x="5683357" y="6574334"/>
                  <a:pt x="5677982" y="6570880"/>
                  <a:pt x="5672161" y="6569584"/>
                </a:cubicBezTo>
                <a:close/>
                <a:moveTo>
                  <a:pt x="5429909" y="6561666"/>
                </a:moveTo>
                <a:cubicBezTo>
                  <a:pt x="5408825" y="6596598"/>
                  <a:pt x="5408825" y="6596598"/>
                  <a:pt x="5408825" y="6596598"/>
                </a:cubicBezTo>
                <a:cubicBezTo>
                  <a:pt x="5415853" y="6603584"/>
                  <a:pt x="5422881" y="6607078"/>
                  <a:pt x="5433423" y="6614064"/>
                </a:cubicBezTo>
                <a:cubicBezTo>
                  <a:pt x="5436937" y="6607078"/>
                  <a:pt x="5436937" y="6607078"/>
                  <a:pt x="5436937" y="6607078"/>
                </a:cubicBezTo>
                <a:cubicBezTo>
                  <a:pt x="5419367" y="6596598"/>
                  <a:pt x="5419367" y="6596598"/>
                  <a:pt x="5419367" y="6596598"/>
                </a:cubicBezTo>
                <a:cubicBezTo>
                  <a:pt x="5426395" y="6586119"/>
                  <a:pt x="5426395" y="6586119"/>
                  <a:pt x="5426395" y="6586119"/>
                </a:cubicBezTo>
                <a:cubicBezTo>
                  <a:pt x="5436937" y="6593105"/>
                  <a:pt x="5436937" y="6593105"/>
                  <a:pt x="5436937" y="6593105"/>
                </a:cubicBezTo>
                <a:cubicBezTo>
                  <a:pt x="5440450" y="6586119"/>
                  <a:pt x="5440450" y="6586119"/>
                  <a:pt x="5440450" y="6586119"/>
                </a:cubicBezTo>
                <a:cubicBezTo>
                  <a:pt x="5436937" y="6586119"/>
                  <a:pt x="5433423" y="6582625"/>
                  <a:pt x="5429909" y="6579132"/>
                </a:cubicBezTo>
                <a:lnTo>
                  <a:pt x="5433423" y="6572146"/>
                </a:lnTo>
                <a:cubicBezTo>
                  <a:pt x="5440450" y="6575638"/>
                  <a:pt x="5443964" y="6579132"/>
                  <a:pt x="5450992" y="6582625"/>
                </a:cubicBezTo>
                <a:cubicBezTo>
                  <a:pt x="5454506" y="6575638"/>
                  <a:pt x="5454506" y="6575638"/>
                  <a:pt x="5454506" y="6575638"/>
                </a:cubicBezTo>
                <a:cubicBezTo>
                  <a:pt x="5447478" y="6572146"/>
                  <a:pt x="5436937" y="6565159"/>
                  <a:pt x="5429909" y="6561666"/>
                </a:cubicBezTo>
                <a:close/>
                <a:moveTo>
                  <a:pt x="5707361" y="6533452"/>
                </a:moveTo>
                <a:cubicBezTo>
                  <a:pt x="5703868" y="6536978"/>
                  <a:pt x="5703868" y="6536978"/>
                  <a:pt x="5700375" y="6540505"/>
                </a:cubicBezTo>
                <a:cubicBezTo>
                  <a:pt x="5717840" y="6558139"/>
                  <a:pt x="5717840" y="6558139"/>
                  <a:pt x="5717840" y="6558139"/>
                </a:cubicBezTo>
                <a:cubicBezTo>
                  <a:pt x="5689895" y="6551086"/>
                  <a:pt x="5689895" y="6551086"/>
                  <a:pt x="5689895" y="6551086"/>
                </a:cubicBezTo>
                <a:cubicBezTo>
                  <a:pt x="5686402" y="6551086"/>
                  <a:pt x="5686402" y="6554612"/>
                  <a:pt x="5682908" y="6554612"/>
                </a:cubicBezTo>
                <a:cubicBezTo>
                  <a:pt x="5707361" y="6589881"/>
                  <a:pt x="5707361" y="6589881"/>
                  <a:pt x="5707361" y="6589881"/>
                </a:cubicBezTo>
                <a:cubicBezTo>
                  <a:pt x="5710854" y="6586354"/>
                  <a:pt x="5710854" y="6586354"/>
                  <a:pt x="5714348" y="6582827"/>
                </a:cubicBezTo>
                <a:cubicBezTo>
                  <a:pt x="5700375" y="6561666"/>
                  <a:pt x="5700375" y="6561666"/>
                  <a:pt x="5700375" y="6561666"/>
                </a:cubicBezTo>
                <a:cubicBezTo>
                  <a:pt x="5728320" y="6572246"/>
                  <a:pt x="5728320" y="6572246"/>
                  <a:pt x="5728320" y="6572246"/>
                </a:cubicBezTo>
                <a:cubicBezTo>
                  <a:pt x="5731814" y="6568720"/>
                  <a:pt x="5731814" y="6568720"/>
                  <a:pt x="5735307" y="6565193"/>
                </a:cubicBezTo>
                <a:cubicBezTo>
                  <a:pt x="5707361" y="6533452"/>
                  <a:pt x="5707361" y="6533452"/>
                  <a:pt x="5707361" y="6533452"/>
                </a:cubicBezTo>
                <a:close/>
                <a:moveTo>
                  <a:pt x="5399008" y="6533452"/>
                </a:moveTo>
                <a:cubicBezTo>
                  <a:pt x="5399008" y="6533452"/>
                  <a:pt x="5399008" y="6533452"/>
                  <a:pt x="5391980" y="6536965"/>
                </a:cubicBezTo>
                <a:cubicBezTo>
                  <a:pt x="5395494" y="6540479"/>
                  <a:pt x="5399008" y="6543993"/>
                  <a:pt x="5402522" y="6547507"/>
                </a:cubicBezTo>
                <a:cubicBezTo>
                  <a:pt x="5402522" y="6547507"/>
                  <a:pt x="5402522" y="6547507"/>
                  <a:pt x="5377924" y="6572104"/>
                </a:cubicBezTo>
                <a:cubicBezTo>
                  <a:pt x="5377924" y="6572104"/>
                  <a:pt x="5377924" y="6572104"/>
                  <a:pt x="5384952" y="6579132"/>
                </a:cubicBezTo>
                <a:cubicBezTo>
                  <a:pt x="5384952" y="6579132"/>
                  <a:pt x="5384952" y="6579132"/>
                  <a:pt x="5409548" y="6554535"/>
                </a:cubicBezTo>
                <a:cubicBezTo>
                  <a:pt x="5413062" y="6554535"/>
                  <a:pt x="5416576" y="6558048"/>
                  <a:pt x="5420090" y="6561562"/>
                </a:cubicBezTo>
                <a:cubicBezTo>
                  <a:pt x="5420090" y="6561562"/>
                  <a:pt x="5420090" y="6561562"/>
                  <a:pt x="5423604" y="6554535"/>
                </a:cubicBezTo>
                <a:cubicBezTo>
                  <a:pt x="5413062" y="6547507"/>
                  <a:pt x="5406036" y="6540479"/>
                  <a:pt x="5399008" y="6533452"/>
                </a:cubicBezTo>
                <a:close/>
                <a:moveTo>
                  <a:pt x="5728589" y="6522703"/>
                </a:moveTo>
                <a:lnTo>
                  <a:pt x="5746055" y="6529421"/>
                </a:lnTo>
                <a:lnTo>
                  <a:pt x="5746055" y="6533452"/>
                </a:lnTo>
                <a:lnTo>
                  <a:pt x="5739337" y="6540170"/>
                </a:lnTo>
                <a:lnTo>
                  <a:pt x="5735307" y="6533452"/>
                </a:lnTo>
                <a:close/>
                <a:moveTo>
                  <a:pt x="5724942" y="6515985"/>
                </a:moveTo>
                <a:lnTo>
                  <a:pt x="5717840" y="6522927"/>
                </a:lnTo>
                <a:cubicBezTo>
                  <a:pt x="5717840" y="6522927"/>
                  <a:pt x="5717840" y="6522927"/>
                  <a:pt x="5724942" y="6533339"/>
                </a:cubicBezTo>
                <a:cubicBezTo>
                  <a:pt x="5724942" y="6533339"/>
                  <a:pt x="5724942" y="6533339"/>
                  <a:pt x="5742696" y="6557635"/>
                </a:cubicBezTo>
                <a:cubicBezTo>
                  <a:pt x="5742696" y="6557635"/>
                  <a:pt x="5746247" y="6554165"/>
                  <a:pt x="5746247" y="6554165"/>
                </a:cubicBezTo>
                <a:cubicBezTo>
                  <a:pt x="5746247" y="6554165"/>
                  <a:pt x="5746247" y="6554165"/>
                  <a:pt x="5742696" y="6547223"/>
                </a:cubicBezTo>
                <a:cubicBezTo>
                  <a:pt x="5742696" y="6547223"/>
                  <a:pt x="5742696" y="6547223"/>
                  <a:pt x="5753349" y="6533339"/>
                </a:cubicBezTo>
                <a:cubicBezTo>
                  <a:pt x="5753349" y="6533339"/>
                  <a:pt x="5753349" y="6533339"/>
                  <a:pt x="5760450" y="6533339"/>
                </a:cubicBezTo>
                <a:cubicBezTo>
                  <a:pt x="5764002" y="6533339"/>
                  <a:pt x="5764002" y="6533339"/>
                  <a:pt x="5764002" y="6533339"/>
                </a:cubicBezTo>
                <a:cubicBezTo>
                  <a:pt x="5764002" y="6529868"/>
                  <a:pt x="5767552" y="6529868"/>
                  <a:pt x="5767552" y="6526397"/>
                </a:cubicBezTo>
                <a:cubicBezTo>
                  <a:pt x="5767552" y="6526397"/>
                  <a:pt x="5767552" y="6526397"/>
                  <a:pt x="5724942" y="6515985"/>
                </a:cubicBezTo>
                <a:close/>
                <a:moveTo>
                  <a:pt x="5370198" y="6501206"/>
                </a:moveTo>
                <a:cubicBezTo>
                  <a:pt x="5334930" y="6526286"/>
                  <a:pt x="5334930" y="6526286"/>
                  <a:pt x="5334930" y="6526286"/>
                </a:cubicBezTo>
                <a:cubicBezTo>
                  <a:pt x="5338457" y="6529869"/>
                  <a:pt x="5338457" y="6529869"/>
                  <a:pt x="5341984" y="6533452"/>
                </a:cubicBezTo>
                <a:cubicBezTo>
                  <a:pt x="5363145" y="6519121"/>
                  <a:pt x="5363145" y="6519121"/>
                  <a:pt x="5363145" y="6519121"/>
                </a:cubicBezTo>
                <a:cubicBezTo>
                  <a:pt x="5352564" y="6547782"/>
                  <a:pt x="5352564" y="6547782"/>
                  <a:pt x="5352564" y="6547782"/>
                </a:cubicBezTo>
                <a:cubicBezTo>
                  <a:pt x="5356091" y="6551366"/>
                  <a:pt x="5356091" y="6551366"/>
                  <a:pt x="5359618" y="6554948"/>
                </a:cubicBezTo>
                <a:cubicBezTo>
                  <a:pt x="5391359" y="6526286"/>
                  <a:pt x="5391359" y="6526286"/>
                  <a:pt x="5391359" y="6526286"/>
                </a:cubicBezTo>
                <a:cubicBezTo>
                  <a:pt x="5391359" y="6522703"/>
                  <a:pt x="5387833" y="6522703"/>
                  <a:pt x="5387833" y="6519121"/>
                </a:cubicBezTo>
                <a:cubicBezTo>
                  <a:pt x="5366672" y="6537034"/>
                  <a:pt x="5366672" y="6537034"/>
                  <a:pt x="5366672" y="6537034"/>
                </a:cubicBezTo>
                <a:cubicBezTo>
                  <a:pt x="5377252" y="6508372"/>
                  <a:pt x="5377252" y="6508372"/>
                  <a:pt x="5377252" y="6508372"/>
                </a:cubicBezTo>
                <a:cubicBezTo>
                  <a:pt x="5373725" y="6504789"/>
                  <a:pt x="5373725" y="6504789"/>
                  <a:pt x="5370198" y="6501206"/>
                </a:cubicBezTo>
                <a:close/>
                <a:moveTo>
                  <a:pt x="5739338" y="6490458"/>
                </a:moveTo>
                <a:lnTo>
                  <a:pt x="5735307" y="6498519"/>
                </a:lnTo>
                <a:lnTo>
                  <a:pt x="5774270" y="6518673"/>
                </a:lnTo>
                <a:lnTo>
                  <a:pt x="5787706" y="6494489"/>
                </a:lnTo>
                <a:lnTo>
                  <a:pt x="5780988" y="6490458"/>
                </a:lnTo>
                <a:lnTo>
                  <a:pt x="5770239" y="6509268"/>
                </a:lnTo>
                <a:close/>
                <a:moveTo>
                  <a:pt x="5363634" y="6487771"/>
                </a:moveTo>
                <a:cubicBezTo>
                  <a:pt x="5328212" y="6508933"/>
                  <a:pt x="5328212" y="6508933"/>
                  <a:pt x="5328212" y="6508933"/>
                </a:cubicBezTo>
                <a:cubicBezTo>
                  <a:pt x="5328212" y="6508933"/>
                  <a:pt x="5328212" y="6512459"/>
                  <a:pt x="5331754" y="6515986"/>
                </a:cubicBezTo>
                <a:cubicBezTo>
                  <a:pt x="5367176" y="6494825"/>
                  <a:pt x="5367176" y="6494825"/>
                  <a:pt x="5367176" y="6494825"/>
                </a:cubicBezTo>
                <a:cubicBezTo>
                  <a:pt x="5367176" y="6491298"/>
                  <a:pt x="5363634" y="6491298"/>
                  <a:pt x="5363634" y="6487771"/>
                </a:cubicBezTo>
                <a:close/>
                <a:moveTo>
                  <a:pt x="5354927" y="6454161"/>
                </a:moveTo>
                <a:cubicBezTo>
                  <a:pt x="5356683" y="6454602"/>
                  <a:pt x="5358437" y="6456365"/>
                  <a:pt x="5360192" y="6459892"/>
                </a:cubicBezTo>
                <a:cubicBezTo>
                  <a:pt x="5391785" y="6537483"/>
                  <a:pt x="5465500" y="6590385"/>
                  <a:pt x="5553257" y="6590385"/>
                </a:cubicBezTo>
                <a:cubicBezTo>
                  <a:pt x="5641012" y="6590385"/>
                  <a:pt x="5714728" y="6537483"/>
                  <a:pt x="5746320" y="6459892"/>
                </a:cubicBezTo>
                <a:cubicBezTo>
                  <a:pt x="5748075" y="6456365"/>
                  <a:pt x="5749831" y="6454602"/>
                  <a:pt x="5751586" y="6454161"/>
                </a:cubicBezTo>
                <a:cubicBezTo>
                  <a:pt x="5753340" y="6453721"/>
                  <a:pt x="5755096" y="6454602"/>
                  <a:pt x="5756851" y="6456365"/>
                </a:cubicBezTo>
                <a:cubicBezTo>
                  <a:pt x="5756851" y="6456365"/>
                  <a:pt x="5756851" y="6456365"/>
                  <a:pt x="5795464" y="6466946"/>
                </a:cubicBezTo>
                <a:cubicBezTo>
                  <a:pt x="5798974" y="6470473"/>
                  <a:pt x="5802484" y="6473999"/>
                  <a:pt x="5802484" y="6477526"/>
                </a:cubicBezTo>
                <a:cubicBezTo>
                  <a:pt x="5763871" y="6579804"/>
                  <a:pt x="5665585" y="6650341"/>
                  <a:pt x="5553257" y="6650341"/>
                </a:cubicBezTo>
                <a:cubicBezTo>
                  <a:pt x="5440929" y="6650341"/>
                  <a:pt x="5342641" y="6579804"/>
                  <a:pt x="5304028" y="6481054"/>
                </a:cubicBezTo>
                <a:cubicBezTo>
                  <a:pt x="5304028" y="6473999"/>
                  <a:pt x="5304028" y="6470473"/>
                  <a:pt x="5311049" y="6466946"/>
                </a:cubicBezTo>
                <a:cubicBezTo>
                  <a:pt x="5311049" y="6466946"/>
                  <a:pt x="5311049" y="6466946"/>
                  <a:pt x="5349662" y="6456365"/>
                </a:cubicBezTo>
                <a:cubicBezTo>
                  <a:pt x="5351417" y="6454602"/>
                  <a:pt x="5353172" y="6453721"/>
                  <a:pt x="5354927" y="6454161"/>
                </a:cubicBezTo>
                <a:close/>
                <a:moveTo>
                  <a:pt x="5507442" y="6448323"/>
                </a:moveTo>
                <a:cubicBezTo>
                  <a:pt x="5510935" y="6444777"/>
                  <a:pt x="5514428" y="6444777"/>
                  <a:pt x="5517922" y="6448323"/>
                </a:cubicBezTo>
                <a:cubicBezTo>
                  <a:pt x="5517922" y="6448323"/>
                  <a:pt x="5521414" y="6451869"/>
                  <a:pt x="5521414" y="6455414"/>
                </a:cubicBezTo>
                <a:cubicBezTo>
                  <a:pt x="5521414" y="6455414"/>
                  <a:pt x="5528401" y="6558233"/>
                  <a:pt x="5528401" y="6558233"/>
                </a:cubicBezTo>
                <a:cubicBezTo>
                  <a:pt x="5528401" y="6565324"/>
                  <a:pt x="5528401" y="6568870"/>
                  <a:pt x="5524908" y="6568870"/>
                </a:cubicBezTo>
                <a:cubicBezTo>
                  <a:pt x="5524908" y="6572415"/>
                  <a:pt x="5521414" y="6572415"/>
                  <a:pt x="5517922" y="6568870"/>
                </a:cubicBezTo>
                <a:cubicBezTo>
                  <a:pt x="5472509" y="6558233"/>
                  <a:pt x="5441070" y="6540506"/>
                  <a:pt x="5409632" y="6505050"/>
                </a:cubicBezTo>
                <a:cubicBezTo>
                  <a:pt x="5406138" y="6505050"/>
                  <a:pt x="5406138" y="6501505"/>
                  <a:pt x="5406138" y="6501505"/>
                </a:cubicBezTo>
                <a:cubicBezTo>
                  <a:pt x="5406138" y="6497960"/>
                  <a:pt x="5406138" y="6497960"/>
                  <a:pt x="5406138" y="6497960"/>
                </a:cubicBezTo>
                <a:cubicBezTo>
                  <a:pt x="5406138" y="6494415"/>
                  <a:pt x="5409632" y="6494415"/>
                  <a:pt x="5413124" y="6494415"/>
                </a:cubicBezTo>
                <a:cubicBezTo>
                  <a:pt x="5413124" y="6494415"/>
                  <a:pt x="5413124" y="6494415"/>
                  <a:pt x="5507442" y="6448323"/>
                </a:cubicBezTo>
                <a:close/>
                <a:moveTo>
                  <a:pt x="5592084" y="6444777"/>
                </a:moveTo>
                <a:cubicBezTo>
                  <a:pt x="5595578" y="6444777"/>
                  <a:pt x="5599071" y="6444777"/>
                  <a:pt x="5602565" y="6444777"/>
                </a:cubicBezTo>
                <a:cubicBezTo>
                  <a:pt x="5602565" y="6444777"/>
                  <a:pt x="5602565" y="6444777"/>
                  <a:pt x="5693388" y="6490688"/>
                </a:cubicBezTo>
                <a:cubicBezTo>
                  <a:pt x="5696882" y="6494220"/>
                  <a:pt x="5700375" y="6494220"/>
                  <a:pt x="5700375" y="6497752"/>
                </a:cubicBezTo>
                <a:cubicBezTo>
                  <a:pt x="5700375" y="6501283"/>
                  <a:pt x="5700375" y="6501283"/>
                  <a:pt x="5696882" y="6504815"/>
                </a:cubicBezTo>
                <a:cubicBezTo>
                  <a:pt x="5665442" y="6540131"/>
                  <a:pt x="5634003" y="6557789"/>
                  <a:pt x="5588592" y="6568384"/>
                </a:cubicBezTo>
                <a:cubicBezTo>
                  <a:pt x="5585098" y="6568384"/>
                  <a:pt x="5581605" y="6568384"/>
                  <a:pt x="5581605" y="6568384"/>
                </a:cubicBezTo>
                <a:cubicBezTo>
                  <a:pt x="5578112" y="6564852"/>
                  <a:pt x="5578112" y="6561320"/>
                  <a:pt x="5578112" y="6557789"/>
                </a:cubicBezTo>
                <a:cubicBezTo>
                  <a:pt x="5578112" y="6557789"/>
                  <a:pt x="5578112" y="6557789"/>
                  <a:pt x="5588592" y="6455373"/>
                </a:cubicBezTo>
                <a:cubicBezTo>
                  <a:pt x="5588592" y="6451841"/>
                  <a:pt x="5588592" y="6448309"/>
                  <a:pt x="5592084" y="6444777"/>
                </a:cubicBezTo>
                <a:close/>
                <a:moveTo>
                  <a:pt x="4714283" y="6405813"/>
                </a:moveTo>
                <a:lnTo>
                  <a:pt x="4755862" y="6405813"/>
                </a:lnTo>
                <a:cubicBezTo>
                  <a:pt x="4755862" y="6405813"/>
                  <a:pt x="4755862" y="6405813"/>
                  <a:pt x="4755862" y="6448423"/>
                </a:cubicBezTo>
                <a:cubicBezTo>
                  <a:pt x="4755862" y="6448423"/>
                  <a:pt x="4728142" y="6455525"/>
                  <a:pt x="4707353" y="6455525"/>
                </a:cubicBezTo>
                <a:cubicBezTo>
                  <a:pt x="4690028" y="6455525"/>
                  <a:pt x="4690028" y="6441322"/>
                  <a:pt x="4690028" y="6430669"/>
                </a:cubicBezTo>
                <a:cubicBezTo>
                  <a:pt x="4690028" y="6416466"/>
                  <a:pt x="4696958" y="6409364"/>
                  <a:pt x="4714283" y="6405813"/>
                </a:cubicBezTo>
                <a:close/>
                <a:moveTo>
                  <a:pt x="4398479" y="6335948"/>
                </a:moveTo>
                <a:cubicBezTo>
                  <a:pt x="4429716" y="6335948"/>
                  <a:pt x="4440128" y="6350016"/>
                  <a:pt x="4440128" y="6392220"/>
                </a:cubicBezTo>
                <a:cubicBezTo>
                  <a:pt x="4440128" y="6430905"/>
                  <a:pt x="4433187" y="6455524"/>
                  <a:pt x="4398479" y="6455524"/>
                </a:cubicBezTo>
                <a:cubicBezTo>
                  <a:pt x="4363770" y="6455524"/>
                  <a:pt x="4356829" y="6434423"/>
                  <a:pt x="4356829" y="6392220"/>
                </a:cubicBezTo>
                <a:cubicBezTo>
                  <a:pt x="4356829" y="6350016"/>
                  <a:pt x="4367241" y="6335948"/>
                  <a:pt x="4398479" y="6335948"/>
                </a:cubicBezTo>
                <a:close/>
                <a:moveTo>
                  <a:pt x="5543005" y="6331919"/>
                </a:moveTo>
                <a:cubicBezTo>
                  <a:pt x="5543005" y="6331919"/>
                  <a:pt x="5543005" y="6331919"/>
                  <a:pt x="5564034" y="6331919"/>
                </a:cubicBezTo>
                <a:cubicBezTo>
                  <a:pt x="5564034" y="6331919"/>
                  <a:pt x="5564034" y="6339012"/>
                  <a:pt x="5564034" y="6342559"/>
                </a:cubicBezTo>
                <a:cubicBezTo>
                  <a:pt x="5581559" y="6346106"/>
                  <a:pt x="5595578" y="6363841"/>
                  <a:pt x="5595578" y="6381576"/>
                </a:cubicBezTo>
                <a:cubicBezTo>
                  <a:pt x="5595578" y="6402858"/>
                  <a:pt x="5574549" y="6420593"/>
                  <a:pt x="5553519" y="6420593"/>
                </a:cubicBezTo>
                <a:cubicBezTo>
                  <a:pt x="5532490" y="6420593"/>
                  <a:pt x="5514966" y="6402858"/>
                  <a:pt x="5514966" y="6381576"/>
                </a:cubicBezTo>
                <a:cubicBezTo>
                  <a:pt x="5514966" y="6363841"/>
                  <a:pt x="5525480" y="6346106"/>
                  <a:pt x="5543005" y="6342559"/>
                </a:cubicBezTo>
                <a:cubicBezTo>
                  <a:pt x="5543005" y="6342559"/>
                  <a:pt x="5543005" y="6331919"/>
                  <a:pt x="5543005" y="6331919"/>
                </a:cubicBezTo>
                <a:close/>
                <a:moveTo>
                  <a:pt x="5553257" y="6321170"/>
                </a:moveTo>
                <a:cubicBezTo>
                  <a:pt x="5520236" y="6321170"/>
                  <a:pt x="5493469" y="6348239"/>
                  <a:pt x="5493469" y="6381630"/>
                </a:cubicBezTo>
                <a:cubicBezTo>
                  <a:pt x="5493469" y="6415021"/>
                  <a:pt x="5520236" y="6442090"/>
                  <a:pt x="5553257" y="6442090"/>
                </a:cubicBezTo>
                <a:cubicBezTo>
                  <a:pt x="5586277" y="6442090"/>
                  <a:pt x="5613045" y="6415021"/>
                  <a:pt x="5613045" y="6381630"/>
                </a:cubicBezTo>
                <a:cubicBezTo>
                  <a:pt x="5613045" y="6348239"/>
                  <a:pt x="5586277" y="6321170"/>
                  <a:pt x="5553257" y="6321170"/>
                </a:cubicBezTo>
                <a:close/>
                <a:moveTo>
                  <a:pt x="5553257" y="6314453"/>
                </a:moveTo>
                <a:cubicBezTo>
                  <a:pt x="5589987" y="6314453"/>
                  <a:pt x="5619763" y="6344529"/>
                  <a:pt x="5619763" y="6381630"/>
                </a:cubicBezTo>
                <a:cubicBezTo>
                  <a:pt x="5619763" y="6418732"/>
                  <a:pt x="5589987" y="6448808"/>
                  <a:pt x="5553257" y="6448808"/>
                </a:cubicBezTo>
                <a:cubicBezTo>
                  <a:pt x="5516526" y="6448808"/>
                  <a:pt x="5486751" y="6418732"/>
                  <a:pt x="5486751" y="6381630"/>
                </a:cubicBezTo>
                <a:cubicBezTo>
                  <a:pt x="5486751" y="6344529"/>
                  <a:pt x="5516526" y="6314453"/>
                  <a:pt x="5553257" y="6314453"/>
                </a:cubicBezTo>
                <a:close/>
                <a:moveTo>
                  <a:pt x="5728549" y="6311766"/>
                </a:moveTo>
                <a:cubicBezTo>
                  <a:pt x="5732050" y="6311766"/>
                  <a:pt x="5732050" y="6315292"/>
                  <a:pt x="5732050" y="6318819"/>
                </a:cubicBezTo>
                <a:cubicBezTo>
                  <a:pt x="5746055" y="6361141"/>
                  <a:pt x="5746055" y="6399936"/>
                  <a:pt x="5732050" y="6442258"/>
                </a:cubicBezTo>
                <a:cubicBezTo>
                  <a:pt x="5732050" y="6449312"/>
                  <a:pt x="5732050" y="6449312"/>
                  <a:pt x="5728549" y="6449312"/>
                </a:cubicBezTo>
                <a:cubicBezTo>
                  <a:pt x="5725047" y="6452839"/>
                  <a:pt x="5721546" y="6449312"/>
                  <a:pt x="5721546" y="6449312"/>
                </a:cubicBezTo>
                <a:lnTo>
                  <a:pt x="5634012" y="6389356"/>
                </a:lnTo>
                <a:cubicBezTo>
                  <a:pt x="5630510" y="6385829"/>
                  <a:pt x="5630510" y="6382302"/>
                  <a:pt x="5630510" y="6382302"/>
                </a:cubicBezTo>
                <a:cubicBezTo>
                  <a:pt x="5630510" y="6378776"/>
                  <a:pt x="5630510" y="6375249"/>
                  <a:pt x="5634012" y="6371721"/>
                </a:cubicBezTo>
                <a:cubicBezTo>
                  <a:pt x="5634012" y="6371721"/>
                  <a:pt x="5634012" y="6371721"/>
                  <a:pt x="5718044" y="6315292"/>
                </a:cubicBezTo>
                <a:cubicBezTo>
                  <a:pt x="5725047" y="6311766"/>
                  <a:pt x="5728549" y="6311766"/>
                  <a:pt x="5728549" y="6311766"/>
                </a:cubicBezTo>
                <a:close/>
                <a:moveTo>
                  <a:pt x="5377964" y="6311766"/>
                </a:moveTo>
                <a:cubicBezTo>
                  <a:pt x="5381466" y="6311766"/>
                  <a:pt x="5384967" y="6311766"/>
                  <a:pt x="5384967" y="6315292"/>
                </a:cubicBezTo>
                <a:lnTo>
                  <a:pt x="5472501" y="6371721"/>
                </a:lnTo>
                <a:cubicBezTo>
                  <a:pt x="5476002" y="6375249"/>
                  <a:pt x="5476002" y="6378776"/>
                  <a:pt x="5476002" y="6382302"/>
                </a:cubicBezTo>
                <a:cubicBezTo>
                  <a:pt x="5476002" y="6385829"/>
                  <a:pt x="5476002" y="6389356"/>
                  <a:pt x="5472501" y="6389356"/>
                </a:cubicBezTo>
                <a:cubicBezTo>
                  <a:pt x="5472501" y="6389356"/>
                  <a:pt x="5472501" y="6389356"/>
                  <a:pt x="5384967" y="6449312"/>
                </a:cubicBezTo>
                <a:cubicBezTo>
                  <a:pt x="5381466" y="6449312"/>
                  <a:pt x="5377964" y="6452839"/>
                  <a:pt x="5377964" y="6449312"/>
                </a:cubicBezTo>
                <a:cubicBezTo>
                  <a:pt x="5374463" y="6449312"/>
                  <a:pt x="5374463" y="6445785"/>
                  <a:pt x="5370961" y="6445785"/>
                </a:cubicBezTo>
                <a:cubicBezTo>
                  <a:pt x="5360457" y="6399936"/>
                  <a:pt x="5360457" y="6361141"/>
                  <a:pt x="5370961" y="6318819"/>
                </a:cubicBezTo>
                <a:cubicBezTo>
                  <a:pt x="5374463" y="6315292"/>
                  <a:pt x="5374463" y="6311766"/>
                  <a:pt x="5377964" y="6311766"/>
                </a:cubicBezTo>
                <a:close/>
                <a:moveTo>
                  <a:pt x="4974316" y="6301017"/>
                </a:moveTo>
                <a:cubicBezTo>
                  <a:pt x="4974316" y="6304543"/>
                  <a:pt x="4970828" y="6304543"/>
                  <a:pt x="4974316" y="6308070"/>
                </a:cubicBezTo>
                <a:cubicBezTo>
                  <a:pt x="5016166" y="6470304"/>
                  <a:pt x="5016166" y="6470304"/>
                  <a:pt x="5016166" y="6470304"/>
                </a:cubicBezTo>
                <a:cubicBezTo>
                  <a:pt x="5016166" y="6477358"/>
                  <a:pt x="5023141" y="6491465"/>
                  <a:pt x="5037091" y="6491465"/>
                </a:cubicBezTo>
                <a:cubicBezTo>
                  <a:pt x="5047554" y="6491465"/>
                  <a:pt x="5047554" y="6491465"/>
                  <a:pt x="5047554" y="6491465"/>
                </a:cubicBezTo>
                <a:cubicBezTo>
                  <a:pt x="5044066" y="6494992"/>
                  <a:pt x="5044066" y="6494992"/>
                  <a:pt x="5044066" y="6498518"/>
                </a:cubicBezTo>
                <a:cubicBezTo>
                  <a:pt x="5040578" y="6509098"/>
                  <a:pt x="5037091" y="6519679"/>
                  <a:pt x="5016166" y="6519679"/>
                </a:cubicBezTo>
                <a:cubicBezTo>
                  <a:pt x="4981291" y="6516153"/>
                  <a:pt x="4981291" y="6516153"/>
                  <a:pt x="4981291" y="6516153"/>
                </a:cubicBezTo>
                <a:cubicBezTo>
                  <a:pt x="4981291" y="6516153"/>
                  <a:pt x="4977804" y="6516153"/>
                  <a:pt x="4977804" y="6519679"/>
                </a:cubicBezTo>
                <a:cubicBezTo>
                  <a:pt x="4974316" y="6519679"/>
                  <a:pt x="4974316" y="6523206"/>
                  <a:pt x="4974316" y="6523206"/>
                </a:cubicBezTo>
                <a:cubicBezTo>
                  <a:pt x="4974316" y="6544367"/>
                  <a:pt x="4974316" y="6544367"/>
                  <a:pt x="4974316" y="6544367"/>
                </a:cubicBezTo>
                <a:cubicBezTo>
                  <a:pt x="4974316" y="6547894"/>
                  <a:pt x="4977804" y="6547894"/>
                  <a:pt x="4981291" y="6551421"/>
                </a:cubicBezTo>
                <a:cubicBezTo>
                  <a:pt x="4991754" y="6551421"/>
                  <a:pt x="5012678" y="6554947"/>
                  <a:pt x="5026628" y="6554947"/>
                </a:cubicBezTo>
                <a:cubicBezTo>
                  <a:pt x="5030116" y="6554947"/>
                  <a:pt x="5030116" y="6554947"/>
                  <a:pt x="5030116" y="6554947"/>
                </a:cubicBezTo>
                <a:cubicBezTo>
                  <a:pt x="5058016" y="6554947"/>
                  <a:pt x="5075453" y="6537313"/>
                  <a:pt x="5085916" y="6502045"/>
                </a:cubicBezTo>
                <a:cubicBezTo>
                  <a:pt x="5096378" y="6463250"/>
                  <a:pt x="5110329" y="6410348"/>
                  <a:pt x="5117303" y="6371553"/>
                </a:cubicBezTo>
                <a:cubicBezTo>
                  <a:pt x="5124279" y="6353919"/>
                  <a:pt x="5127766" y="6339811"/>
                  <a:pt x="5131253" y="6329231"/>
                </a:cubicBezTo>
                <a:cubicBezTo>
                  <a:pt x="5134741" y="6308070"/>
                  <a:pt x="5134741" y="6308070"/>
                  <a:pt x="5134741" y="6308070"/>
                </a:cubicBezTo>
                <a:cubicBezTo>
                  <a:pt x="5134741" y="6304543"/>
                  <a:pt x="5134741" y="6304543"/>
                  <a:pt x="5134741" y="6301017"/>
                </a:cubicBezTo>
                <a:cubicBezTo>
                  <a:pt x="5131253" y="6301017"/>
                  <a:pt x="5131253" y="6301017"/>
                  <a:pt x="5127766" y="6301017"/>
                </a:cubicBezTo>
                <a:cubicBezTo>
                  <a:pt x="5099866" y="6301017"/>
                  <a:pt x="5099866" y="6301017"/>
                  <a:pt x="5099866" y="6301017"/>
                </a:cubicBezTo>
                <a:cubicBezTo>
                  <a:pt x="5096378" y="6301017"/>
                  <a:pt x="5092891" y="6301017"/>
                  <a:pt x="5092891" y="6304543"/>
                </a:cubicBezTo>
                <a:cubicBezTo>
                  <a:pt x="5054528" y="6449143"/>
                  <a:pt x="5054528" y="6449143"/>
                  <a:pt x="5054528" y="6449143"/>
                </a:cubicBezTo>
                <a:cubicBezTo>
                  <a:pt x="5051041" y="6449143"/>
                  <a:pt x="5051041" y="6449143"/>
                  <a:pt x="5051041" y="6449143"/>
                </a:cubicBezTo>
                <a:cubicBezTo>
                  <a:pt x="5016166" y="6304543"/>
                  <a:pt x="5016166" y="6304543"/>
                  <a:pt x="5016166" y="6304543"/>
                </a:cubicBezTo>
                <a:cubicBezTo>
                  <a:pt x="5012678" y="6301017"/>
                  <a:pt x="5012678" y="6301017"/>
                  <a:pt x="5009191" y="6301017"/>
                </a:cubicBezTo>
                <a:cubicBezTo>
                  <a:pt x="4981291" y="6301017"/>
                  <a:pt x="4981291" y="6301017"/>
                  <a:pt x="4981291" y="6301017"/>
                </a:cubicBezTo>
                <a:cubicBezTo>
                  <a:pt x="4977804" y="6301017"/>
                  <a:pt x="4974316" y="6301017"/>
                  <a:pt x="4974316" y="6301017"/>
                </a:cubicBezTo>
                <a:close/>
                <a:moveTo>
                  <a:pt x="4942289" y="6296986"/>
                </a:moveTo>
                <a:cubicBezTo>
                  <a:pt x="4921163" y="6296986"/>
                  <a:pt x="4903559" y="6311057"/>
                  <a:pt x="4889474" y="6318092"/>
                </a:cubicBezTo>
                <a:cubicBezTo>
                  <a:pt x="4889474" y="6307539"/>
                  <a:pt x="4889474" y="6307539"/>
                  <a:pt x="4889474" y="6307539"/>
                </a:cubicBezTo>
                <a:cubicBezTo>
                  <a:pt x="4889474" y="6300504"/>
                  <a:pt x="4885954" y="6300504"/>
                  <a:pt x="4882433" y="6300504"/>
                </a:cubicBezTo>
                <a:cubicBezTo>
                  <a:pt x="4854264" y="6300504"/>
                  <a:pt x="4854264" y="6300504"/>
                  <a:pt x="4854264" y="6300504"/>
                </a:cubicBezTo>
                <a:cubicBezTo>
                  <a:pt x="4850743" y="6300504"/>
                  <a:pt x="4847222" y="6300504"/>
                  <a:pt x="4847222" y="6307539"/>
                </a:cubicBezTo>
                <a:cubicBezTo>
                  <a:pt x="4847222" y="6483422"/>
                  <a:pt x="4847222" y="6483422"/>
                  <a:pt x="4847222" y="6483422"/>
                </a:cubicBezTo>
                <a:cubicBezTo>
                  <a:pt x="4847222" y="6486940"/>
                  <a:pt x="4850743" y="6490457"/>
                  <a:pt x="4854264" y="6490457"/>
                </a:cubicBezTo>
                <a:cubicBezTo>
                  <a:pt x="4882433" y="6490457"/>
                  <a:pt x="4882433" y="6490457"/>
                  <a:pt x="4882433" y="6490457"/>
                </a:cubicBezTo>
                <a:cubicBezTo>
                  <a:pt x="4885954" y="6490457"/>
                  <a:pt x="4889474" y="6486940"/>
                  <a:pt x="4889474" y="6483422"/>
                </a:cubicBezTo>
                <a:cubicBezTo>
                  <a:pt x="4889474" y="6360304"/>
                  <a:pt x="4889474" y="6360304"/>
                  <a:pt x="4889474" y="6360304"/>
                </a:cubicBezTo>
                <a:cubicBezTo>
                  <a:pt x="4896517" y="6356786"/>
                  <a:pt x="4917643" y="6339198"/>
                  <a:pt x="4942289" y="6339198"/>
                </a:cubicBezTo>
                <a:cubicBezTo>
                  <a:pt x="4945811" y="6335680"/>
                  <a:pt x="4949332" y="6335680"/>
                  <a:pt x="4949332" y="6332163"/>
                </a:cubicBezTo>
                <a:cubicBezTo>
                  <a:pt x="4949332" y="6304022"/>
                  <a:pt x="4949332" y="6304022"/>
                  <a:pt x="4949332" y="6304022"/>
                </a:cubicBezTo>
                <a:cubicBezTo>
                  <a:pt x="4949332" y="6304022"/>
                  <a:pt x="4949332" y="6300504"/>
                  <a:pt x="4945811" y="6300504"/>
                </a:cubicBezTo>
                <a:cubicBezTo>
                  <a:pt x="4945811" y="6296986"/>
                  <a:pt x="4942289" y="6296986"/>
                  <a:pt x="4942289" y="6296986"/>
                </a:cubicBezTo>
                <a:close/>
                <a:moveTo>
                  <a:pt x="4735647" y="6292955"/>
                </a:moveTo>
                <a:cubicBezTo>
                  <a:pt x="4714578" y="6292955"/>
                  <a:pt x="4679463" y="6300026"/>
                  <a:pt x="4665417" y="6300026"/>
                </a:cubicBezTo>
                <a:cubicBezTo>
                  <a:pt x="4661905" y="6300026"/>
                  <a:pt x="4658394" y="6303562"/>
                  <a:pt x="4658394" y="6307098"/>
                </a:cubicBezTo>
                <a:cubicBezTo>
                  <a:pt x="4658394" y="6307098"/>
                  <a:pt x="4658394" y="6307098"/>
                  <a:pt x="4658394" y="6331847"/>
                </a:cubicBezTo>
                <a:cubicBezTo>
                  <a:pt x="4658394" y="6335383"/>
                  <a:pt x="4658394" y="6335383"/>
                  <a:pt x="4661905" y="6338919"/>
                </a:cubicBezTo>
                <a:cubicBezTo>
                  <a:pt x="4661905" y="6338919"/>
                  <a:pt x="4665417" y="6338919"/>
                  <a:pt x="4665417" y="6338919"/>
                </a:cubicBezTo>
                <a:cubicBezTo>
                  <a:pt x="4682974" y="6338919"/>
                  <a:pt x="4711067" y="6335383"/>
                  <a:pt x="4732136" y="6335383"/>
                </a:cubicBezTo>
                <a:cubicBezTo>
                  <a:pt x="4746182" y="6335383"/>
                  <a:pt x="4756717" y="6345990"/>
                  <a:pt x="4756717" y="6360133"/>
                </a:cubicBezTo>
                <a:cubicBezTo>
                  <a:pt x="4756717" y="6360133"/>
                  <a:pt x="4756717" y="6360133"/>
                  <a:pt x="4756717" y="6370740"/>
                </a:cubicBezTo>
                <a:cubicBezTo>
                  <a:pt x="4756717" y="6370740"/>
                  <a:pt x="4756717" y="6370740"/>
                  <a:pt x="4707555" y="6374276"/>
                </a:cubicBezTo>
                <a:cubicBezTo>
                  <a:pt x="4665417" y="6377811"/>
                  <a:pt x="4644347" y="6395489"/>
                  <a:pt x="4644347" y="6434381"/>
                </a:cubicBezTo>
                <a:cubicBezTo>
                  <a:pt x="4644347" y="6473273"/>
                  <a:pt x="4665417" y="6494487"/>
                  <a:pt x="4700532" y="6494487"/>
                </a:cubicBezTo>
                <a:cubicBezTo>
                  <a:pt x="4728625" y="6494487"/>
                  <a:pt x="4763740" y="6480344"/>
                  <a:pt x="4763740" y="6480344"/>
                </a:cubicBezTo>
                <a:cubicBezTo>
                  <a:pt x="4770763" y="6487416"/>
                  <a:pt x="4777786" y="6490951"/>
                  <a:pt x="4791833" y="6494487"/>
                </a:cubicBezTo>
                <a:cubicBezTo>
                  <a:pt x="4795344" y="6494487"/>
                  <a:pt x="4795344" y="6494487"/>
                  <a:pt x="4798855" y="6490951"/>
                </a:cubicBezTo>
                <a:cubicBezTo>
                  <a:pt x="4798855" y="6490951"/>
                  <a:pt x="4798855" y="6487416"/>
                  <a:pt x="4798855" y="6487416"/>
                </a:cubicBezTo>
                <a:cubicBezTo>
                  <a:pt x="4798855" y="6487416"/>
                  <a:pt x="4798855" y="6487416"/>
                  <a:pt x="4798855" y="6360133"/>
                </a:cubicBezTo>
                <a:cubicBezTo>
                  <a:pt x="4798855" y="6314169"/>
                  <a:pt x="4777786" y="6292955"/>
                  <a:pt x="4735647" y="6292955"/>
                </a:cubicBezTo>
                <a:close/>
                <a:moveTo>
                  <a:pt x="4399822" y="6292954"/>
                </a:moveTo>
                <a:cubicBezTo>
                  <a:pt x="4352333" y="6292954"/>
                  <a:pt x="4313835" y="6338069"/>
                  <a:pt x="4313835" y="6393721"/>
                </a:cubicBezTo>
                <a:cubicBezTo>
                  <a:pt x="4313835" y="6449373"/>
                  <a:pt x="4352333" y="6494487"/>
                  <a:pt x="4399822" y="6494487"/>
                </a:cubicBezTo>
                <a:cubicBezTo>
                  <a:pt x="4447311" y="6494487"/>
                  <a:pt x="4485809" y="6449373"/>
                  <a:pt x="4485809" y="6393721"/>
                </a:cubicBezTo>
                <a:cubicBezTo>
                  <a:pt x="4485809" y="6338069"/>
                  <a:pt x="4447311" y="6292954"/>
                  <a:pt x="4399822" y="6292954"/>
                </a:cubicBezTo>
                <a:close/>
                <a:moveTo>
                  <a:pt x="4145892" y="6268771"/>
                </a:moveTo>
                <a:cubicBezTo>
                  <a:pt x="4152859" y="6268771"/>
                  <a:pt x="4159825" y="6268771"/>
                  <a:pt x="4177241" y="6268771"/>
                </a:cubicBezTo>
                <a:cubicBezTo>
                  <a:pt x="4177241" y="6268771"/>
                  <a:pt x="4177241" y="6268771"/>
                  <a:pt x="4194657" y="6268771"/>
                </a:cubicBezTo>
                <a:cubicBezTo>
                  <a:pt x="4226007" y="6268771"/>
                  <a:pt x="4239940" y="6290024"/>
                  <a:pt x="4239940" y="6307735"/>
                </a:cubicBezTo>
                <a:cubicBezTo>
                  <a:pt x="4239940" y="6332529"/>
                  <a:pt x="4222523" y="6346697"/>
                  <a:pt x="4191174" y="6346697"/>
                </a:cubicBezTo>
                <a:cubicBezTo>
                  <a:pt x="4170274" y="6346697"/>
                  <a:pt x="4152859" y="6346697"/>
                  <a:pt x="4145892" y="6346697"/>
                </a:cubicBezTo>
                <a:cubicBezTo>
                  <a:pt x="4145892" y="6346697"/>
                  <a:pt x="4145892" y="6346697"/>
                  <a:pt x="4145892" y="6268771"/>
                </a:cubicBezTo>
                <a:close/>
                <a:moveTo>
                  <a:pt x="4563063" y="6255336"/>
                </a:moveTo>
                <a:cubicBezTo>
                  <a:pt x="4563063" y="6255336"/>
                  <a:pt x="4563063" y="6255336"/>
                  <a:pt x="4531410" y="6262370"/>
                </a:cubicBezTo>
                <a:cubicBezTo>
                  <a:pt x="4527893" y="6262370"/>
                  <a:pt x="4527893" y="6265887"/>
                  <a:pt x="4527893" y="6269404"/>
                </a:cubicBezTo>
                <a:cubicBezTo>
                  <a:pt x="4527893" y="6269404"/>
                  <a:pt x="4527893" y="6269404"/>
                  <a:pt x="4527893" y="6301056"/>
                </a:cubicBezTo>
                <a:cubicBezTo>
                  <a:pt x="4527893" y="6301056"/>
                  <a:pt x="4527893" y="6301056"/>
                  <a:pt x="4510308" y="6301056"/>
                </a:cubicBezTo>
                <a:cubicBezTo>
                  <a:pt x="4506792" y="6301056"/>
                  <a:pt x="4503275" y="6301056"/>
                  <a:pt x="4503275" y="6308090"/>
                </a:cubicBezTo>
                <a:cubicBezTo>
                  <a:pt x="4503275" y="6308090"/>
                  <a:pt x="4503275" y="6308090"/>
                  <a:pt x="4503275" y="6332708"/>
                </a:cubicBezTo>
                <a:cubicBezTo>
                  <a:pt x="4503275" y="6336226"/>
                  <a:pt x="4506792" y="6339742"/>
                  <a:pt x="4510308" y="6339742"/>
                </a:cubicBezTo>
                <a:cubicBezTo>
                  <a:pt x="4510308" y="6339742"/>
                  <a:pt x="4510308" y="6339742"/>
                  <a:pt x="4527893" y="6339742"/>
                </a:cubicBezTo>
                <a:cubicBezTo>
                  <a:pt x="4527893" y="6339742"/>
                  <a:pt x="4527893" y="6339742"/>
                  <a:pt x="4527893" y="6424149"/>
                </a:cubicBezTo>
                <a:cubicBezTo>
                  <a:pt x="4527893" y="6476902"/>
                  <a:pt x="4541961" y="6494487"/>
                  <a:pt x="4584164" y="6494487"/>
                </a:cubicBezTo>
                <a:cubicBezTo>
                  <a:pt x="4594715" y="6494487"/>
                  <a:pt x="4605266" y="6490971"/>
                  <a:pt x="4615817" y="6490971"/>
                </a:cubicBezTo>
                <a:cubicBezTo>
                  <a:pt x="4619334" y="6490971"/>
                  <a:pt x="4622851" y="6487454"/>
                  <a:pt x="4622851" y="6483936"/>
                </a:cubicBezTo>
                <a:cubicBezTo>
                  <a:pt x="4622851" y="6483936"/>
                  <a:pt x="4622851" y="6483936"/>
                  <a:pt x="4622851" y="6459318"/>
                </a:cubicBezTo>
                <a:cubicBezTo>
                  <a:pt x="4622851" y="6455801"/>
                  <a:pt x="4619334" y="6452284"/>
                  <a:pt x="4615817" y="6452284"/>
                </a:cubicBezTo>
                <a:cubicBezTo>
                  <a:pt x="4608783" y="6452284"/>
                  <a:pt x="4598232" y="6452284"/>
                  <a:pt x="4591198" y="6452284"/>
                </a:cubicBezTo>
                <a:cubicBezTo>
                  <a:pt x="4570096" y="6452284"/>
                  <a:pt x="4570096" y="6445250"/>
                  <a:pt x="4570096" y="6417115"/>
                </a:cubicBezTo>
                <a:cubicBezTo>
                  <a:pt x="4570096" y="6417115"/>
                  <a:pt x="4570096" y="6417115"/>
                  <a:pt x="4570096" y="6339742"/>
                </a:cubicBezTo>
                <a:cubicBezTo>
                  <a:pt x="4570096" y="6339742"/>
                  <a:pt x="4570096" y="6339742"/>
                  <a:pt x="4615817" y="6339742"/>
                </a:cubicBezTo>
                <a:cubicBezTo>
                  <a:pt x="4619334" y="6339742"/>
                  <a:pt x="4622851" y="6336226"/>
                  <a:pt x="4622851" y="6332708"/>
                </a:cubicBezTo>
                <a:cubicBezTo>
                  <a:pt x="4622851" y="6332708"/>
                  <a:pt x="4622851" y="6332708"/>
                  <a:pt x="4622851" y="6308090"/>
                </a:cubicBezTo>
                <a:cubicBezTo>
                  <a:pt x="4622851" y="6301056"/>
                  <a:pt x="4619334" y="6301056"/>
                  <a:pt x="4615817" y="6301056"/>
                </a:cubicBezTo>
                <a:cubicBezTo>
                  <a:pt x="4615817" y="6301056"/>
                  <a:pt x="4615817" y="6301056"/>
                  <a:pt x="4570096" y="6301056"/>
                </a:cubicBezTo>
                <a:cubicBezTo>
                  <a:pt x="4570096" y="6301056"/>
                  <a:pt x="4570096" y="6301056"/>
                  <a:pt x="4570096" y="6262370"/>
                </a:cubicBezTo>
                <a:cubicBezTo>
                  <a:pt x="4570096" y="6258853"/>
                  <a:pt x="4570096" y="6258853"/>
                  <a:pt x="4566580" y="6255336"/>
                </a:cubicBezTo>
                <a:cubicBezTo>
                  <a:pt x="4566580" y="6255336"/>
                  <a:pt x="4563063" y="6255336"/>
                  <a:pt x="4563063" y="6255336"/>
                </a:cubicBezTo>
                <a:close/>
                <a:moveTo>
                  <a:pt x="4187668" y="6227122"/>
                </a:moveTo>
                <a:cubicBezTo>
                  <a:pt x="4177174" y="6227122"/>
                  <a:pt x="4145689" y="6227122"/>
                  <a:pt x="4107208" y="6230633"/>
                </a:cubicBezTo>
                <a:cubicBezTo>
                  <a:pt x="4103710" y="6230633"/>
                  <a:pt x="4100211" y="6234144"/>
                  <a:pt x="4100211" y="6237655"/>
                </a:cubicBezTo>
                <a:cubicBezTo>
                  <a:pt x="4100211" y="6237655"/>
                  <a:pt x="4100211" y="6237655"/>
                  <a:pt x="4100211" y="6483435"/>
                </a:cubicBezTo>
                <a:cubicBezTo>
                  <a:pt x="4100211" y="6486946"/>
                  <a:pt x="4103710" y="6490457"/>
                  <a:pt x="4107208" y="6490457"/>
                </a:cubicBezTo>
                <a:cubicBezTo>
                  <a:pt x="4107208" y="6490457"/>
                  <a:pt x="4107208" y="6490457"/>
                  <a:pt x="4138693" y="6490457"/>
                </a:cubicBezTo>
                <a:cubicBezTo>
                  <a:pt x="4142191" y="6490457"/>
                  <a:pt x="4145689" y="6486946"/>
                  <a:pt x="4145689" y="6483435"/>
                </a:cubicBezTo>
                <a:cubicBezTo>
                  <a:pt x="4145689" y="6483435"/>
                  <a:pt x="4145689" y="6483435"/>
                  <a:pt x="4145689" y="6385123"/>
                </a:cubicBezTo>
                <a:cubicBezTo>
                  <a:pt x="4156184" y="6388634"/>
                  <a:pt x="4173675" y="6388634"/>
                  <a:pt x="4194665" y="6388634"/>
                </a:cubicBezTo>
                <a:cubicBezTo>
                  <a:pt x="4194665" y="6388634"/>
                  <a:pt x="4194665" y="6388634"/>
                  <a:pt x="4240143" y="6486946"/>
                </a:cubicBezTo>
                <a:cubicBezTo>
                  <a:pt x="4240143" y="6486946"/>
                  <a:pt x="4243641" y="6490457"/>
                  <a:pt x="4247139" y="6490457"/>
                </a:cubicBezTo>
                <a:cubicBezTo>
                  <a:pt x="4247139" y="6490457"/>
                  <a:pt x="4247139" y="6490457"/>
                  <a:pt x="4278624" y="6490457"/>
                </a:cubicBezTo>
                <a:cubicBezTo>
                  <a:pt x="4282122" y="6490457"/>
                  <a:pt x="4285620" y="6486946"/>
                  <a:pt x="4285620" y="6486946"/>
                </a:cubicBezTo>
                <a:cubicBezTo>
                  <a:pt x="4285620" y="6483435"/>
                  <a:pt x="4285620" y="6483435"/>
                  <a:pt x="4285620" y="6479924"/>
                </a:cubicBezTo>
                <a:lnTo>
                  <a:pt x="4240143" y="6374590"/>
                </a:lnTo>
                <a:cubicBezTo>
                  <a:pt x="4271627" y="6360545"/>
                  <a:pt x="4285620" y="6339478"/>
                  <a:pt x="4285620" y="6307878"/>
                </a:cubicBezTo>
                <a:cubicBezTo>
                  <a:pt x="4285620" y="6269255"/>
                  <a:pt x="4268129" y="6227122"/>
                  <a:pt x="4194665" y="6227122"/>
                </a:cubicBezTo>
                <a:cubicBezTo>
                  <a:pt x="4194665" y="6227122"/>
                  <a:pt x="4191167" y="6227122"/>
                  <a:pt x="4187668" y="6227122"/>
                </a:cubicBezTo>
                <a:close/>
                <a:moveTo>
                  <a:pt x="5743186" y="6196200"/>
                </a:moveTo>
                <a:cubicBezTo>
                  <a:pt x="5745365" y="6196641"/>
                  <a:pt x="5747980" y="6198404"/>
                  <a:pt x="5749722" y="6201931"/>
                </a:cubicBezTo>
                <a:cubicBezTo>
                  <a:pt x="5805498" y="6258361"/>
                  <a:pt x="5833385" y="6350058"/>
                  <a:pt x="5812470" y="6441755"/>
                </a:cubicBezTo>
                <a:cubicBezTo>
                  <a:pt x="5812470" y="6445282"/>
                  <a:pt x="5808984" y="6448808"/>
                  <a:pt x="5802012" y="6445282"/>
                </a:cubicBezTo>
                <a:cubicBezTo>
                  <a:pt x="5802012" y="6445282"/>
                  <a:pt x="5802012" y="6445282"/>
                  <a:pt x="5763666" y="6434701"/>
                </a:cubicBezTo>
                <a:cubicBezTo>
                  <a:pt x="5760180" y="6434701"/>
                  <a:pt x="5756694" y="6431174"/>
                  <a:pt x="5756694" y="6424121"/>
                </a:cubicBezTo>
                <a:cubicBezTo>
                  <a:pt x="5770638" y="6350058"/>
                  <a:pt x="5753208" y="6290101"/>
                  <a:pt x="5711377" y="6244253"/>
                </a:cubicBezTo>
                <a:cubicBezTo>
                  <a:pt x="5704405" y="6240727"/>
                  <a:pt x="5704405" y="6233672"/>
                  <a:pt x="5711377" y="6230146"/>
                </a:cubicBezTo>
                <a:cubicBezTo>
                  <a:pt x="5711377" y="6230146"/>
                  <a:pt x="5711377" y="6230146"/>
                  <a:pt x="5739264" y="6198404"/>
                </a:cubicBezTo>
                <a:cubicBezTo>
                  <a:pt x="5739264" y="6196641"/>
                  <a:pt x="5741008" y="6195759"/>
                  <a:pt x="5743186" y="6196200"/>
                </a:cubicBezTo>
                <a:close/>
                <a:moveTo>
                  <a:pt x="5362923" y="6196200"/>
                </a:moveTo>
                <a:cubicBezTo>
                  <a:pt x="5365124" y="6195759"/>
                  <a:pt x="5366885" y="6196641"/>
                  <a:pt x="5366885" y="6198404"/>
                </a:cubicBezTo>
                <a:cubicBezTo>
                  <a:pt x="5366885" y="6198404"/>
                  <a:pt x="5366885" y="6198404"/>
                  <a:pt x="5398585" y="6230146"/>
                </a:cubicBezTo>
                <a:cubicBezTo>
                  <a:pt x="5402108" y="6233672"/>
                  <a:pt x="5402108" y="6240727"/>
                  <a:pt x="5395063" y="6244253"/>
                </a:cubicBezTo>
                <a:cubicBezTo>
                  <a:pt x="5352796" y="6290101"/>
                  <a:pt x="5335184" y="6350058"/>
                  <a:pt x="5349274" y="6424121"/>
                </a:cubicBezTo>
                <a:cubicBezTo>
                  <a:pt x="5349274" y="6431174"/>
                  <a:pt x="5345752" y="6434701"/>
                  <a:pt x="5342229" y="6434701"/>
                </a:cubicBezTo>
                <a:cubicBezTo>
                  <a:pt x="5342229" y="6434701"/>
                  <a:pt x="5342229" y="6434701"/>
                  <a:pt x="5303484" y="6445282"/>
                </a:cubicBezTo>
                <a:cubicBezTo>
                  <a:pt x="5296439" y="6448808"/>
                  <a:pt x="5292917" y="6445282"/>
                  <a:pt x="5292917" y="6441755"/>
                </a:cubicBezTo>
                <a:cubicBezTo>
                  <a:pt x="5271783" y="6350058"/>
                  <a:pt x="5299962" y="6258361"/>
                  <a:pt x="5356318" y="6201931"/>
                </a:cubicBezTo>
                <a:cubicBezTo>
                  <a:pt x="5358079" y="6198404"/>
                  <a:pt x="5360721" y="6196641"/>
                  <a:pt x="5362923" y="6196200"/>
                </a:cubicBezTo>
                <a:close/>
                <a:moveTo>
                  <a:pt x="5581605" y="6190846"/>
                </a:moveTo>
                <a:cubicBezTo>
                  <a:pt x="5585098" y="6190846"/>
                  <a:pt x="5585098" y="6190846"/>
                  <a:pt x="5588592" y="6190846"/>
                </a:cubicBezTo>
                <a:cubicBezTo>
                  <a:pt x="5634003" y="6201442"/>
                  <a:pt x="5665442" y="6219099"/>
                  <a:pt x="5696882" y="6254415"/>
                </a:cubicBezTo>
                <a:cubicBezTo>
                  <a:pt x="5700375" y="6257947"/>
                  <a:pt x="5700375" y="6257947"/>
                  <a:pt x="5700375" y="6261479"/>
                </a:cubicBezTo>
                <a:cubicBezTo>
                  <a:pt x="5700375" y="6265010"/>
                  <a:pt x="5696882" y="6265010"/>
                  <a:pt x="5693388" y="6268542"/>
                </a:cubicBezTo>
                <a:cubicBezTo>
                  <a:pt x="5693388" y="6268542"/>
                  <a:pt x="5693388" y="6268542"/>
                  <a:pt x="5602565" y="6314453"/>
                </a:cubicBezTo>
                <a:cubicBezTo>
                  <a:pt x="5599071" y="6314453"/>
                  <a:pt x="5595578" y="6314453"/>
                  <a:pt x="5592084" y="6314453"/>
                </a:cubicBezTo>
                <a:cubicBezTo>
                  <a:pt x="5588592" y="6310921"/>
                  <a:pt x="5588592" y="6307389"/>
                  <a:pt x="5585098" y="6303858"/>
                </a:cubicBezTo>
                <a:cubicBezTo>
                  <a:pt x="5585098" y="6303858"/>
                  <a:pt x="5585098" y="6303858"/>
                  <a:pt x="5578112" y="6201442"/>
                </a:cubicBezTo>
                <a:cubicBezTo>
                  <a:pt x="5578112" y="6197910"/>
                  <a:pt x="5578112" y="6194378"/>
                  <a:pt x="5581605" y="6190846"/>
                </a:cubicBezTo>
                <a:close/>
                <a:moveTo>
                  <a:pt x="5517922" y="6190846"/>
                </a:moveTo>
                <a:cubicBezTo>
                  <a:pt x="5521414" y="6190846"/>
                  <a:pt x="5521414" y="6190846"/>
                  <a:pt x="5524908" y="6190846"/>
                </a:cubicBezTo>
                <a:cubicBezTo>
                  <a:pt x="5524908" y="6194378"/>
                  <a:pt x="5528401" y="6197910"/>
                  <a:pt x="5528401" y="6201442"/>
                </a:cubicBezTo>
                <a:cubicBezTo>
                  <a:pt x="5528401" y="6201442"/>
                  <a:pt x="5528401" y="6201442"/>
                  <a:pt x="5517922" y="6307389"/>
                </a:cubicBezTo>
                <a:cubicBezTo>
                  <a:pt x="5517922" y="6310921"/>
                  <a:pt x="5517922" y="6314453"/>
                  <a:pt x="5514428" y="6314453"/>
                </a:cubicBezTo>
                <a:cubicBezTo>
                  <a:pt x="5510935" y="6314453"/>
                  <a:pt x="5507442" y="6314453"/>
                  <a:pt x="5503949" y="6314453"/>
                </a:cubicBezTo>
                <a:cubicBezTo>
                  <a:pt x="5503949" y="6314453"/>
                  <a:pt x="5503949" y="6314453"/>
                  <a:pt x="5413124" y="6268542"/>
                </a:cubicBezTo>
                <a:cubicBezTo>
                  <a:pt x="5409632" y="6268542"/>
                  <a:pt x="5406138" y="6265010"/>
                  <a:pt x="5406138" y="6261479"/>
                </a:cubicBezTo>
                <a:cubicBezTo>
                  <a:pt x="5406138" y="6261479"/>
                  <a:pt x="5406138" y="6257947"/>
                  <a:pt x="5409632" y="6254415"/>
                </a:cubicBezTo>
                <a:cubicBezTo>
                  <a:pt x="5441070" y="6222631"/>
                  <a:pt x="5472509" y="6201442"/>
                  <a:pt x="5517922" y="6190846"/>
                </a:cubicBezTo>
                <a:close/>
                <a:moveTo>
                  <a:pt x="5436772" y="6155914"/>
                </a:moveTo>
                <a:cubicBezTo>
                  <a:pt x="5440265" y="6155914"/>
                  <a:pt x="5443758" y="6159609"/>
                  <a:pt x="5443758" y="6163304"/>
                </a:cubicBezTo>
                <a:cubicBezTo>
                  <a:pt x="5443758" y="6166999"/>
                  <a:pt x="5443758" y="6166999"/>
                  <a:pt x="5440265" y="6166999"/>
                </a:cubicBezTo>
                <a:cubicBezTo>
                  <a:pt x="5440265" y="6166999"/>
                  <a:pt x="5440265" y="6166999"/>
                  <a:pt x="5433278" y="6170694"/>
                </a:cubicBezTo>
                <a:cubicBezTo>
                  <a:pt x="5433278" y="6170694"/>
                  <a:pt x="5433278" y="6170694"/>
                  <a:pt x="5429785" y="6163304"/>
                </a:cubicBezTo>
                <a:cubicBezTo>
                  <a:pt x="5429785" y="6163304"/>
                  <a:pt x="5429785" y="6163304"/>
                  <a:pt x="5426292" y="6163304"/>
                </a:cubicBezTo>
                <a:cubicBezTo>
                  <a:pt x="5429785" y="6159609"/>
                  <a:pt x="5433278" y="6159609"/>
                  <a:pt x="5436772" y="6155914"/>
                </a:cubicBezTo>
                <a:close/>
                <a:moveTo>
                  <a:pt x="5433297" y="6148717"/>
                </a:moveTo>
                <a:cubicBezTo>
                  <a:pt x="5429746" y="6152267"/>
                  <a:pt x="5422645" y="6155819"/>
                  <a:pt x="5415543" y="6159369"/>
                </a:cubicBezTo>
                <a:cubicBezTo>
                  <a:pt x="5415543" y="6159369"/>
                  <a:pt x="5415543" y="6159369"/>
                  <a:pt x="5419094" y="6162920"/>
                </a:cubicBezTo>
                <a:lnTo>
                  <a:pt x="5436848" y="6194878"/>
                </a:lnTo>
                <a:cubicBezTo>
                  <a:pt x="5440399" y="6194878"/>
                  <a:pt x="5440399" y="6191326"/>
                  <a:pt x="5443950" y="6191326"/>
                </a:cubicBezTo>
                <a:cubicBezTo>
                  <a:pt x="5443950" y="6191326"/>
                  <a:pt x="5443950" y="6191326"/>
                  <a:pt x="5436848" y="6177123"/>
                </a:cubicBezTo>
                <a:cubicBezTo>
                  <a:pt x="5436848" y="6177123"/>
                  <a:pt x="5436848" y="6177123"/>
                  <a:pt x="5443950" y="6173573"/>
                </a:cubicBezTo>
                <a:cubicBezTo>
                  <a:pt x="5443950" y="6173573"/>
                  <a:pt x="5443950" y="6173573"/>
                  <a:pt x="5458153" y="6184225"/>
                </a:cubicBezTo>
                <a:cubicBezTo>
                  <a:pt x="5461704" y="6180674"/>
                  <a:pt x="5461704" y="6180674"/>
                  <a:pt x="5465255" y="6180674"/>
                </a:cubicBezTo>
                <a:cubicBezTo>
                  <a:pt x="5465255" y="6180674"/>
                  <a:pt x="5465255" y="6180674"/>
                  <a:pt x="5451052" y="6166471"/>
                </a:cubicBezTo>
                <a:cubicBezTo>
                  <a:pt x="5451052" y="6166471"/>
                  <a:pt x="5451052" y="6166471"/>
                  <a:pt x="5451052" y="6162920"/>
                </a:cubicBezTo>
                <a:cubicBezTo>
                  <a:pt x="5454602" y="6155819"/>
                  <a:pt x="5443950" y="6145166"/>
                  <a:pt x="5433297" y="6148717"/>
                </a:cubicBezTo>
                <a:close/>
                <a:moveTo>
                  <a:pt x="5654205" y="6142479"/>
                </a:moveTo>
                <a:cubicBezTo>
                  <a:pt x="5657748" y="6166663"/>
                  <a:pt x="5657748" y="6166663"/>
                  <a:pt x="5657748" y="6166663"/>
                </a:cubicBezTo>
                <a:cubicBezTo>
                  <a:pt x="5650663" y="6183937"/>
                  <a:pt x="5650663" y="6183937"/>
                  <a:pt x="5650663" y="6183937"/>
                </a:cubicBezTo>
                <a:lnTo>
                  <a:pt x="5657748" y="6190846"/>
                </a:lnTo>
                <a:cubicBezTo>
                  <a:pt x="5664832" y="6173572"/>
                  <a:pt x="5664832" y="6173572"/>
                  <a:pt x="5664832" y="6173572"/>
                </a:cubicBezTo>
                <a:cubicBezTo>
                  <a:pt x="5689626" y="6159753"/>
                  <a:pt x="5689626" y="6159753"/>
                  <a:pt x="5689626" y="6159753"/>
                </a:cubicBezTo>
                <a:cubicBezTo>
                  <a:pt x="5689626" y="6159753"/>
                  <a:pt x="5686084" y="6156298"/>
                  <a:pt x="5682543" y="6156298"/>
                </a:cubicBezTo>
                <a:cubicBezTo>
                  <a:pt x="5664832" y="6163208"/>
                  <a:pt x="5664832" y="6163208"/>
                  <a:pt x="5664832" y="6163208"/>
                </a:cubicBezTo>
                <a:cubicBezTo>
                  <a:pt x="5661290" y="6145933"/>
                  <a:pt x="5661290" y="6145933"/>
                  <a:pt x="5661290" y="6145933"/>
                </a:cubicBezTo>
                <a:cubicBezTo>
                  <a:pt x="5657748" y="6142479"/>
                  <a:pt x="5657748" y="6142479"/>
                  <a:pt x="5654205" y="6142479"/>
                </a:cubicBezTo>
                <a:close/>
                <a:moveTo>
                  <a:pt x="5619224" y="6138449"/>
                </a:moveTo>
                <a:cubicBezTo>
                  <a:pt x="5622717" y="6138449"/>
                  <a:pt x="5626211" y="6138449"/>
                  <a:pt x="5629705" y="6141808"/>
                </a:cubicBezTo>
                <a:cubicBezTo>
                  <a:pt x="5629705" y="6141808"/>
                  <a:pt x="5633197" y="6141808"/>
                  <a:pt x="5633197" y="6145167"/>
                </a:cubicBezTo>
                <a:cubicBezTo>
                  <a:pt x="5633197" y="6148525"/>
                  <a:pt x="5629705" y="6151884"/>
                  <a:pt x="5626211" y="6151884"/>
                </a:cubicBezTo>
                <a:cubicBezTo>
                  <a:pt x="5626211" y="6151884"/>
                  <a:pt x="5626211" y="6151884"/>
                  <a:pt x="5615731" y="6148525"/>
                </a:cubicBezTo>
                <a:lnTo>
                  <a:pt x="5615731" y="6145167"/>
                </a:lnTo>
                <a:cubicBezTo>
                  <a:pt x="5615731" y="6145167"/>
                  <a:pt x="5615731" y="6145167"/>
                  <a:pt x="5619224" y="6138449"/>
                </a:cubicBezTo>
                <a:close/>
                <a:moveTo>
                  <a:pt x="5486079" y="6137944"/>
                </a:moveTo>
                <a:cubicBezTo>
                  <a:pt x="5493134" y="6134417"/>
                  <a:pt x="5500187" y="6141472"/>
                  <a:pt x="5500187" y="6148525"/>
                </a:cubicBezTo>
                <a:cubicBezTo>
                  <a:pt x="5500187" y="6155579"/>
                  <a:pt x="5493134" y="6162632"/>
                  <a:pt x="5486079" y="6162632"/>
                </a:cubicBezTo>
                <a:cubicBezTo>
                  <a:pt x="5479026" y="6162632"/>
                  <a:pt x="5471972" y="6159106"/>
                  <a:pt x="5471972" y="6152052"/>
                </a:cubicBezTo>
                <a:cubicBezTo>
                  <a:pt x="5471972" y="6152052"/>
                  <a:pt x="5471972" y="6152052"/>
                  <a:pt x="5471972" y="6148525"/>
                </a:cubicBezTo>
                <a:cubicBezTo>
                  <a:pt x="5471972" y="6141472"/>
                  <a:pt x="5479026" y="6137944"/>
                  <a:pt x="5486079" y="6137944"/>
                </a:cubicBezTo>
                <a:close/>
                <a:moveTo>
                  <a:pt x="5574081" y="6131730"/>
                </a:moveTo>
                <a:cubicBezTo>
                  <a:pt x="5574081" y="6131730"/>
                  <a:pt x="5574081" y="6131730"/>
                  <a:pt x="5577440" y="6142210"/>
                </a:cubicBezTo>
                <a:cubicBezTo>
                  <a:pt x="5577440" y="6142210"/>
                  <a:pt x="5577440" y="6142210"/>
                  <a:pt x="5580799" y="6149197"/>
                </a:cubicBezTo>
                <a:cubicBezTo>
                  <a:pt x="5577440" y="6149197"/>
                  <a:pt x="5570722" y="6149197"/>
                  <a:pt x="5567363" y="6149197"/>
                </a:cubicBezTo>
                <a:lnTo>
                  <a:pt x="5570722" y="6142210"/>
                </a:lnTo>
                <a:cubicBezTo>
                  <a:pt x="5570722" y="6142210"/>
                  <a:pt x="5570722" y="6142210"/>
                  <a:pt x="5574081" y="6131730"/>
                </a:cubicBezTo>
                <a:close/>
                <a:moveTo>
                  <a:pt x="5482609" y="6131214"/>
                </a:moveTo>
                <a:cubicBezTo>
                  <a:pt x="5472195" y="6131214"/>
                  <a:pt x="5465254" y="6138242"/>
                  <a:pt x="5465254" y="6148784"/>
                </a:cubicBezTo>
                <a:cubicBezTo>
                  <a:pt x="5465254" y="6152297"/>
                  <a:pt x="5465254" y="6152297"/>
                  <a:pt x="5465254" y="6152297"/>
                </a:cubicBezTo>
                <a:cubicBezTo>
                  <a:pt x="5465254" y="6162839"/>
                  <a:pt x="5475666" y="6173381"/>
                  <a:pt x="5486079" y="6169867"/>
                </a:cubicBezTo>
                <a:cubicBezTo>
                  <a:pt x="5499963" y="6169867"/>
                  <a:pt x="5506904" y="6162839"/>
                  <a:pt x="5506904" y="6148784"/>
                </a:cubicBezTo>
                <a:cubicBezTo>
                  <a:pt x="5506904" y="6138242"/>
                  <a:pt x="5496492" y="6127700"/>
                  <a:pt x="5482609" y="6131214"/>
                </a:cubicBezTo>
                <a:close/>
                <a:moveTo>
                  <a:pt x="5612922" y="6127700"/>
                </a:moveTo>
                <a:cubicBezTo>
                  <a:pt x="5612922" y="6127700"/>
                  <a:pt x="5612922" y="6127700"/>
                  <a:pt x="5609380" y="6145454"/>
                </a:cubicBezTo>
                <a:cubicBezTo>
                  <a:pt x="5609380" y="6145454"/>
                  <a:pt x="5609380" y="6145454"/>
                  <a:pt x="5602296" y="6166759"/>
                </a:cubicBezTo>
                <a:cubicBezTo>
                  <a:pt x="5605837" y="6170310"/>
                  <a:pt x="5609380" y="6170310"/>
                  <a:pt x="5612922" y="6170310"/>
                </a:cubicBezTo>
                <a:lnTo>
                  <a:pt x="5616464" y="6156107"/>
                </a:lnTo>
                <a:cubicBezTo>
                  <a:pt x="5616464" y="6156107"/>
                  <a:pt x="5616464" y="6156107"/>
                  <a:pt x="5623548" y="6156107"/>
                </a:cubicBezTo>
                <a:cubicBezTo>
                  <a:pt x="5623548" y="6156107"/>
                  <a:pt x="5623548" y="6156107"/>
                  <a:pt x="5627090" y="6173861"/>
                </a:cubicBezTo>
                <a:cubicBezTo>
                  <a:pt x="5630632" y="6177412"/>
                  <a:pt x="5630632" y="6177412"/>
                  <a:pt x="5634175" y="6177412"/>
                </a:cubicBezTo>
                <a:cubicBezTo>
                  <a:pt x="5634175" y="6177412"/>
                  <a:pt x="5634175" y="6177412"/>
                  <a:pt x="5630632" y="6159658"/>
                </a:cubicBezTo>
                <a:cubicBezTo>
                  <a:pt x="5637717" y="6156107"/>
                  <a:pt x="5641259" y="6149005"/>
                  <a:pt x="5641259" y="6145454"/>
                </a:cubicBezTo>
                <a:cubicBezTo>
                  <a:pt x="5641259" y="6138353"/>
                  <a:pt x="5637717" y="6134802"/>
                  <a:pt x="5634175" y="6134802"/>
                </a:cubicBezTo>
                <a:cubicBezTo>
                  <a:pt x="5627090" y="6131251"/>
                  <a:pt x="5620006" y="6127700"/>
                  <a:pt x="5612922" y="6127700"/>
                </a:cubicBezTo>
                <a:close/>
                <a:moveTo>
                  <a:pt x="5570295" y="6120982"/>
                </a:moveTo>
                <a:cubicBezTo>
                  <a:pt x="5570295" y="6120982"/>
                  <a:pt x="5570295" y="6120982"/>
                  <a:pt x="5563211" y="6142066"/>
                </a:cubicBezTo>
                <a:cubicBezTo>
                  <a:pt x="5563211" y="6142066"/>
                  <a:pt x="5563211" y="6142066"/>
                  <a:pt x="5552585" y="6163149"/>
                </a:cubicBezTo>
                <a:cubicBezTo>
                  <a:pt x="5556127" y="6163149"/>
                  <a:pt x="5556127" y="6163149"/>
                  <a:pt x="5559669" y="6163149"/>
                </a:cubicBezTo>
                <a:lnTo>
                  <a:pt x="5563211" y="6156121"/>
                </a:lnTo>
                <a:cubicBezTo>
                  <a:pt x="5570295" y="6156121"/>
                  <a:pt x="5573838" y="6156121"/>
                  <a:pt x="5580922" y="6156121"/>
                </a:cubicBezTo>
                <a:cubicBezTo>
                  <a:pt x="5580922" y="6156121"/>
                  <a:pt x="5580922" y="6156121"/>
                  <a:pt x="5584464" y="6163149"/>
                </a:cubicBezTo>
                <a:cubicBezTo>
                  <a:pt x="5588006" y="6163149"/>
                  <a:pt x="5588006" y="6166663"/>
                  <a:pt x="5591548" y="6166663"/>
                </a:cubicBezTo>
                <a:cubicBezTo>
                  <a:pt x="5591548" y="6166663"/>
                  <a:pt x="5591548" y="6166663"/>
                  <a:pt x="5584464" y="6142066"/>
                </a:cubicBezTo>
                <a:cubicBezTo>
                  <a:pt x="5584464" y="6142066"/>
                  <a:pt x="5584464" y="6142066"/>
                  <a:pt x="5580922" y="6120982"/>
                </a:cubicBezTo>
                <a:cubicBezTo>
                  <a:pt x="5580922" y="6120982"/>
                  <a:pt x="5580922" y="6120982"/>
                  <a:pt x="5570295" y="6120982"/>
                </a:cubicBezTo>
                <a:close/>
                <a:moveTo>
                  <a:pt x="5549898" y="6120982"/>
                </a:moveTo>
                <a:cubicBezTo>
                  <a:pt x="5532187" y="6120982"/>
                  <a:pt x="5525103" y="6120982"/>
                  <a:pt x="5510934" y="6124453"/>
                </a:cubicBezTo>
                <a:cubicBezTo>
                  <a:pt x="5510934" y="6131394"/>
                  <a:pt x="5510934" y="6131394"/>
                  <a:pt x="5510934" y="6131394"/>
                </a:cubicBezTo>
                <a:lnTo>
                  <a:pt x="5525103" y="6127924"/>
                </a:lnTo>
                <a:cubicBezTo>
                  <a:pt x="5528645" y="6162632"/>
                  <a:pt x="5528645" y="6162632"/>
                  <a:pt x="5528645" y="6162632"/>
                </a:cubicBezTo>
                <a:cubicBezTo>
                  <a:pt x="5539271" y="6162632"/>
                  <a:pt x="5539271" y="6162632"/>
                  <a:pt x="5539271" y="6162632"/>
                </a:cubicBezTo>
                <a:cubicBezTo>
                  <a:pt x="5535729" y="6127924"/>
                  <a:pt x="5535729" y="6127924"/>
                  <a:pt x="5535729" y="6127924"/>
                </a:cubicBezTo>
                <a:cubicBezTo>
                  <a:pt x="5549898" y="6127924"/>
                  <a:pt x="5549898" y="6127924"/>
                  <a:pt x="5549898" y="6127924"/>
                </a:cubicBezTo>
                <a:cubicBezTo>
                  <a:pt x="5549898" y="6120982"/>
                  <a:pt x="5549898" y="6120982"/>
                  <a:pt x="5549898" y="6120982"/>
                </a:cubicBezTo>
                <a:close/>
                <a:moveTo>
                  <a:pt x="5100257" y="6120981"/>
                </a:moveTo>
                <a:cubicBezTo>
                  <a:pt x="5118171" y="6120981"/>
                  <a:pt x="5125336" y="6138448"/>
                  <a:pt x="5125336" y="6155913"/>
                </a:cubicBezTo>
                <a:lnTo>
                  <a:pt x="5071595" y="6155913"/>
                </a:lnTo>
                <a:cubicBezTo>
                  <a:pt x="5071595" y="6138448"/>
                  <a:pt x="5082343" y="6120981"/>
                  <a:pt x="5100257" y="6120981"/>
                </a:cubicBezTo>
                <a:close/>
                <a:moveTo>
                  <a:pt x="5552585" y="6114265"/>
                </a:moveTo>
                <a:cubicBezTo>
                  <a:pt x="5615759" y="6114265"/>
                  <a:pt x="5671914" y="6135224"/>
                  <a:pt x="5717539" y="6170156"/>
                </a:cubicBezTo>
                <a:cubicBezTo>
                  <a:pt x="5724558" y="6177143"/>
                  <a:pt x="5724558" y="6180636"/>
                  <a:pt x="5721049" y="6184129"/>
                </a:cubicBezTo>
                <a:cubicBezTo>
                  <a:pt x="5721049" y="6184129"/>
                  <a:pt x="5721049" y="6184129"/>
                  <a:pt x="5692972" y="6215569"/>
                </a:cubicBezTo>
                <a:cubicBezTo>
                  <a:pt x="5689462" y="6219061"/>
                  <a:pt x="5685952" y="6219061"/>
                  <a:pt x="5678933" y="6215569"/>
                </a:cubicBezTo>
                <a:cubicBezTo>
                  <a:pt x="5643837" y="6187623"/>
                  <a:pt x="5598210" y="6170156"/>
                  <a:pt x="5552585" y="6170156"/>
                </a:cubicBezTo>
                <a:cubicBezTo>
                  <a:pt x="5503450" y="6170156"/>
                  <a:pt x="5461334" y="6187623"/>
                  <a:pt x="5426236" y="6215569"/>
                </a:cubicBezTo>
                <a:cubicBezTo>
                  <a:pt x="5419217" y="6219061"/>
                  <a:pt x="5415708" y="6219061"/>
                  <a:pt x="5412198" y="6215569"/>
                </a:cubicBezTo>
                <a:cubicBezTo>
                  <a:pt x="5412198" y="6215569"/>
                  <a:pt x="5412198" y="6215569"/>
                  <a:pt x="5384121" y="6184129"/>
                </a:cubicBezTo>
                <a:cubicBezTo>
                  <a:pt x="5380611" y="6180636"/>
                  <a:pt x="5380611" y="6177143"/>
                  <a:pt x="5387630" y="6170156"/>
                </a:cubicBezTo>
                <a:cubicBezTo>
                  <a:pt x="5433256" y="6135224"/>
                  <a:pt x="5489411" y="6114265"/>
                  <a:pt x="5552585" y="6114265"/>
                </a:cubicBezTo>
                <a:close/>
                <a:moveTo>
                  <a:pt x="5100481" y="6114264"/>
                </a:moveTo>
                <a:cubicBezTo>
                  <a:pt x="5076113" y="6114264"/>
                  <a:pt x="5062189" y="6131778"/>
                  <a:pt x="5062189" y="6163304"/>
                </a:cubicBezTo>
                <a:cubicBezTo>
                  <a:pt x="5062189" y="6191326"/>
                  <a:pt x="5072632" y="6212343"/>
                  <a:pt x="5103962" y="6212343"/>
                </a:cubicBezTo>
                <a:cubicBezTo>
                  <a:pt x="5110924" y="6212343"/>
                  <a:pt x="5124848" y="6208840"/>
                  <a:pt x="5131810" y="6205337"/>
                </a:cubicBezTo>
                <a:lnTo>
                  <a:pt x="5131810" y="6194829"/>
                </a:lnTo>
                <a:cubicBezTo>
                  <a:pt x="5124848" y="6198332"/>
                  <a:pt x="5114404" y="6201834"/>
                  <a:pt x="5103962" y="6201834"/>
                </a:cubicBezTo>
                <a:cubicBezTo>
                  <a:pt x="5083076" y="6201834"/>
                  <a:pt x="5072632" y="6184320"/>
                  <a:pt x="5072632" y="6166807"/>
                </a:cubicBezTo>
                <a:cubicBezTo>
                  <a:pt x="5072632" y="6166807"/>
                  <a:pt x="5072632" y="6166807"/>
                  <a:pt x="5138772" y="6166807"/>
                </a:cubicBezTo>
                <a:cubicBezTo>
                  <a:pt x="5138772" y="6166807"/>
                  <a:pt x="5138772" y="6166807"/>
                  <a:pt x="5138772" y="6159801"/>
                </a:cubicBezTo>
                <a:cubicBezTo>
                  <a:pt x="5138772" y="6135281"/>
                  <a:pt x="5128329" y="6114264"/>
                  <a:pt x="5100481" y="6114264"/>
                </a:cubicBezTo>
                <a:close/>
                <a:moveTo>
                  <a:pt x="4851253" y="6077988"/>
                </a:moveTo>
                <a:lnTo>
                  <a:pt x="4851253" y="6088736"/>
                </a:lnTo>
                <a:lnTo>
                  <a:pt x="4890216" y="6088736"/>
                </a:lnTo>
                <a:lnTo>
                  <a:pt x="4890216" y="6208312"/>
                </a:lnTo>
                <a:lnTo>
                  <a:pt x="4903652" y="6208312"/>
                </a:lnTo>
                <a:lnTo>
                  <a:pt x="4903652" y="6088736"/>
                </a:lnTo>
                <a:lnTo>
                  <a:pt x="4942614" y="6088736"/>
                </a:lnTo>
                <a:lnTo>
                  <a:pt x="4942614" y="6077988"/>
                </a:lnTo>
                <a:close/>
                <a:moveTo>
                  <a:pt x="4964111" y="6067239"/>
                </a:moveTo>
                <a:lnTo>
                  <a:pt x="4964111" y="6208312"/>
                </a:lnTo>
                <a:cubicBezTo>
                  <a:pt x="4964111" y="6208312"/>
                  <a:pt x="4964111" y="6208312"/>
                  <a:pt x="4974476" y="6208312"/>
                </a:cubicBezTo>
                <a:cubicBezTo>
                  <a:pt x="4974476" y="6208312"/>
                  <a:pt x="4974476" y="6208312"/>
                  <a:pt x="4974476" y="6158936"/>
                </a:cubicBezTo>
                <a:cubicBezTo>
                  <a:pt x="4974476" y="6141302"/>
                  <a:pt x="4981385" y="6120142"/>
                  <a:pt x="5002115" y="6120142"/>
                </a:cubicBezTo>
                <a:cubicBezTo>
                  <a:pt x="5022844" y="6120142"/>
                  <a:pt x="5022844" y="6134249"/>
                  <a:pt x="5022844" y="6151883"/>
                </a:cubicBezTo>
                <a:cubicBezTo>
                  <a:pt x="5022844" y="6151883"/>
                  <a:pt x="5022844" y="6151883"/>
                  <a:pt x="5022844" y="6208312"/>
                </a:cubicBezTo>
                <a:cubicBezTo>
                  <a:pt x="5022844" y="6208312"/>
                  <a:pt x="5022844" y="6208312"/>
                  <a:pt x="5036662" y="6208312"/>
                </a:cubicBezTo>
                <a:cubicBezTo>
                  <a:pt x="5036662" y="6208312"/>
                  <a:pt x="5036662" y="6208312"/>
                  <a:pt x="5036662" y="6151883"/>
                </a:cubicBezTo>
                <a:cubicBezTo>
                  <a:pt x="5036662" y="6127195"/>
                  <a:pt x="5029753" y="6113088"/>
                  <a:pt x="5005569" y="6113088"/>
                </a:cubicBezTo>
                <a:cubicBezTo>
                  <a:pt x="4991750" y="6113088"/>
                  <a:pt x="4981385" y="6120142"/>
                  <a:pt x="4974476" y="6130722"/>
                </a:cubicBezTo>
                <a:cubicBezTo>
                  <a:pt x="4974476" y="6130722"/>
                  <a:pt x="4974476" y="6130722"/>
                  <a:pt x="4974476" y="6067239"/>
                </a:cubicBezTo>
                <a:cubicBezTo>
                  <a:pt x="4974476" y="6067239"/>
                  <a:pt x="4974476" y="6067239"/>
                  <a:pt x="4964111" y="6067239"/>
                </a:cubicBezTo>
                <a:close/>
                <a:moveTo>
                  <a:pt x="5542739" y="6043056"/>
                </a:moveTo>
                <a:cubicBezTo>
                  <a:pt x="5532222" y="6060677"/>
                  <a:pt x="5528716" y="6078298"/>
                  <a:pt x="5528716" y="6095919"/>
                </a:cubicBezTo>
                <a:cubicBezTo>
                  <a:pt x="5525210" y="6095919"/>
                  <a:pt x="5507681" y="6099443"/>
                  <a:pt x="5504176" y="6099443"/>
                </a:cubicBezTo>
                <a:cubicBezTo>
                  <a:pt x="5500669" y="6081822"/>
                  <a:pt x="5490152" y="6064201"/>
                  <a:pt x="5479635" y="6053629"/>
                </a:cubicBezTo>
                <a:cubicBezTo>
                  <a:pt x="5479635" y="6053629"/>
                  <a:pt x="5479635" y="6053629"/>
                  <a:pt x="5476129" y="6053629"/>
                </a:cubicBezTo>
                <a:cubicBezTo>
                  <a:pt x="5469117" y="6053629"/>
                  <a:pt x="5462106" y="6057153"/>
                  <a:pt x="5455094" y="6057153"/>
                </a:cubicBezTo>
                <a:cubicBezTo>
                  <a:pt x="5455094" y="6057153"/>
                  <a:pt x="5455094" y="6057153"/>
                  <a:pt x="5455094" y="6060677"/>
                </a:cubicBezTo>
                <a:cubicBezTo>
                  <a:pt x="5451588" y="6067726"/>
                  <a:pt x="5451588" y="6074774"/>
                  <a:pt x="5451588" y="6085346"/>
                </a:cubicBezTo>
                <a:cubicBezTo>
                  <a:pt x="5451588" y="6095919"/>
                  <a:pt x="5451588" y="6102967"/>
                  <a:pt x="5455094" y="6113540"/>
                </a:cubicBezTo>
                <a:cubicBezTo>
                  <a:pt x="5451588" y="6113540"/>
                  <a:pt x="5434059" y="6120588"/>
                  <a:pt x="5434059" y="6120588"/>
                </a:cubicBezTo>
                <a:cubicBezTo>
                  <a:pt x="5423542" y="6106491"/>
                  <a:pt x="5409518" y="6092395"/>
                  <a:pt x="5395495" y="6085346"/>
                </a:cubicBezTo>
                <a:cubicBezTo>
                  <a:pt x="5388484" y="6085346"/>
                  <a:pt x="5381472" y="6092395"/>
                  <a:pt x="5374460" y="6095919"/>
                </a:cubicBezTo>
                <a:cubicBezTo>
                  <a:pt x="5374460" y="6113540"/>
                  <a:pt x="5377966" y="6131161"/>
                  <a:pt x="5388484" y="6148781"/>
                </a:cubicBezTo>
                <a:cubicBezTo>
                  <a:pt x="5384978" y="6148781"/>
                  <a:pt x="5374460" y="6159354"/>
                  <a:pt x="5370954" y="6159354"/>
                </a:cubicBezTo>
                <a:cubicBezTo>
                  <a:pt x="5360437" y="6148781"/>
                  <a:pt x="5342908" y="6138209"/>
                  <a:pt x="5325379" y="6134685"/>
                </a:cubicBezTo>
                <a:cubicBezTo>
                  <a:pt x="5318367" y="6138209"/>
                  <a:pt x="5311356" y="6145257"/>
                  <a:pt x="5307850" y="6148781"/>
                </a:cubicBezTo>
                <a:cubicBezTo>
                  <a:pt x="5307850" y="6148781"/>
                  <a:pt x="5307850" y="6148781"/>
                  <a:pt x="5307850" y="6152305"/>
                </a:cubicBezTo>
                <a:cubicBezTo>
                  <a:pt x="5311356" y="6166403"/>
                  <a:pt x="5321873" y="6184023"/>
                  <a:pt x="5335896" y="6198120"/>
                </a:cubicBezTo>
                <a:cubicBezTo>
                  <a:pt x="5332390" y="6198120"/>
                  <a:pt x="5321873" y="6215741"/>
                  <a:pt x="5321873" y="6215741"/>
                </a:cubicBezTo>
                <a:cubicBezTo>
                  <a:pt x="5304344" y="6208692"/>
                  <a:pt x="5286815" y="6201644"/>
                  <a:pt x="5269286" y="6201644"/>
                </a:cubicBezTo>
                <a:cubicBezTo>
                  <a:pt x="5265780" y="6208692"/>
                  <a:pt x="5258768" y="6215741"/>
                  <a:pt x="5258768" y="6222789"/>
                </a:cubicBezTo>
                <a:cubicBezTo>
                  <a:pt x="5265780" y="6236886"/>
                  <a:pt x="5279803" y="6250982"/>
                  <a:pt x="5293827" y="6261556"/>
                </a:cubicBezTo>
                <a:cubicBezTo>
                  <a:pt x="5293827" y="6265080"/>
                  <a:pt x="5286815" y="6279176"/>
                  <a:pt x="5286815" y="6282700"/>
                </a:cubicBezTo>
                <a:cubicBezTo>
                  <a:pt x="5269286" y="6275652"/>
                  <a:pt x="5248251" y="6275652"/>
                  <a:pt x="5234228" y="6282700"/>
                </a:cubicBezTo>
                <a:cubicBezTo>
                  <a:pt x="5230722" y="6289749"/>
                  <a:pt x="5227216" y="6296797"/>
                  <a:pt x="5227216" y="6303845"/>
                </a:cubicBezTo>
                <a:cubicBezTo>
                  <a:pt x="5237733" y="6317942"/>
                  <a:pt x="5255262" y="6324990"/>
                  <a:pt x="5272791" y="6332039"/>
                </a:cubicBezTo>
                <a:cubicBezTo>
                  <a:pt x="5272791" y="6335563"/>
                  <a:pt x="5269286" y="6349659"/>
                  <a:pt x="5269286" y="6353183"/>
                </a:cubicBezTo>
                <a:cubicBezTo>
                  <a:pt x="5251757" y="6353183"/>
                  <a:pt x="5234228" y="6360232"/>
                  <a:pt x="5220205" y="6367281"/>
                </a:cubicBezTo>
                <a:cubicBezTo>
                  <a:pt x="5220205" y="6367281"/>
                  <a:pt x="5220205" y="6367281"/>
                  <a:pt x="5216698" y="6367281"/>
                </a:cubicBezTo>
                <a:cubicBezTo>
                  <a:pt x="5216698" y="6370805"/>
                  <a:pt x="5216698" y="6374329"/>
                  <a:pt x="5216698" y="6381377"/>
                </a:cubicBezTo>
                <a:cubicBezTo>
                  <a:pt x="5216698" y="6384901"/>
                  <a:pt x="5216698" y="6388425"/>
                  <a:pt x="5216698" y="6391950"/>
                </a:cubicBezTo>
                <a:cubicBezTo>
                  <a:pt x="5216698" y="6391950"/>
                  <a:pt x="5216698" y="6391950"/>
                  <a:pt x="5220205" y="6391950"/>
                </a:cubicBezTo>
                <a:cubicBezTo>
                  <a:pt x="5234228" y="6402523"/>
                  <a:pt x="5251757" y="6406047"/>
                  <a:pt x="5269286" y="6406047"/>
                </a:cubicBezTo>
                <a:cubicBezTo>
                  <a:pt x="5269286" y="6409571"/>
                  <a:pt x="5272791" y="6427192"/>
                  <a:pt x="5272791" y="6427192"/>
                </a:cubicBezTo>
                <a:cubicBezTo>
                  <a:pt x="5255262" y="6434240"/>
                  <a:pt x="5237733" y="6444812"/>
                  <a:pt x="5227216" y="6455385"/>
                </a:cubicBezTo>
                <a:cubicBezTo>
                  <a:pt x="5227216" y="6455385"/>
                  <a:pt x="5227216" y="6455385"/>
                  <a:pt x="5227216" y="6458909"/>
                </a:cubicBezTo>
                <a:cubicBezTo>
                  <a:pt x="5227216" y="6462434"/>
                  <a:pt x="5230722" y="6473006"/>
                  <a:pt x="5234228" y="6480054"/>
                </a:cubicBezTo>
                <a:cubicBezTo>
                  <a:pt x="5251757" y="6483578"/>
                  <a:pt x="5269286" y="6483578"/>
                  <a:pt x="5286815" y="6480054"/>
                </a:cubicBezTo>
                <a:cubicBezTo>
                  <a:pt x="5286815" y="6480054"/>
                  <a:pt x="5293827" y="6497675"/>
                  <a:pt x="5297332" y="6501200"/>
                </a:cubicBezTo>
                <a:cubicBezTo>
                  <a:pt x="5279803" y="6508248"/>
                  <a:pt x="5265780" y="6522344"/>
                  <a:pt x="5258768" y="6536441"/>
                </a:cubicBezTo>
                <a:cubicBezTo>
                  <a:pt x="5258768" y="6536441"/>
                  <a:pt x="5258768" y="6536441"/>
                  <a:pt x="5258768" y="6539965"/>
                </a:cubicBezTo>
                <a:cubicBezTo>
                  <a:pt x="5262274" y="6543489"/>
                  <a:pt x="5265780" y="6554062"/>
                  <a:pt x="5269286" y="6557586"/>
                </a:cubicBezTo>
                <a:cubicBezTo>
                  <a:pt x="5286815" y="6557586"/>
                  <a:pt x="5304344" y="6554062"/>
                  <a:pt x="5321873" y="6543489"/>
                </a:cubicBezTo>
                <a:cubicBezTo>
                  <a:pt x="5321873" y="6547014"/>
                  <a:pt x="5332390" y="6561110"/>
                  <a:pt x="5335896" y="6564635"/>
                </a:cubicBezTo>
                <a:cubicBezTo>
                  <a:pt x="5321873" y="6575207"/>
                  <a:pt x="5314861" y="6592827"/>
                  <a:pt x="5307850" y="6610449"/>
                </a:cubicBezTo>
                <a:cubicBezTo>
                  <a:pt x="5314861" y="6613973"/>
                  <a:pt x="5318367" y="6621021"/>
                  <a:pt x="5325379" y="6624545"/>
                </a:cubicBezTo>
                <a:cubicBezTo>
                  <a:pt x="5342908" y="6621021"/>
                  <a:pt x="5360437" y="6613973"/>
                  <a:pt x="5370954" y="6599877"/>
                </a:cubicBezTo>
                <a:cubicBezTo>
                  <a:pt x="5374460" y="6599877"/>
                  <a:pt x="5388484" y="6613973"/>
                  <a:pt x="5388484" y="6613973"/>
                </a:cubicBezTo>
                <a:cubicBezTo>
                  <a:pt x="5381472" y="6628069"/>
                  <a:pt x="5377966" y="6649215"/>
                  <a:pt x="5377966" y="6663311"/>
                </a:cubicBezTo>
                <a:cubicBezTo>
                  <a:pt x="5377966" y="6663311"/>
                  <a:pt x="5377966" y="6666836"/>
                  <a:pt x="5377966" y="6666836"/>
                </a:cubicBezTo>
                <a:cubicBezTo>
                  <a:pt x="5381472" y="6670360"/>
                  <a:pt x="5388484" y="6673884"/>
                  <a:pt x="5395495" y="6677408"/>
                </a:cubicBezTo>
                <a:cubicBezTo>
                  <a:pt x="5395495" y="6677408"/>
                  <a:pt x="5395495" y="6677408"/>
                  <a:pt x="5399001" y="6677408"/>
                </a:cubicBezTo>
                <a:cubicBezTo>
                  <a:pt x="5413024" y="6670360"/>
                  <a:pt x="5427047" y="6656263"/>
                  <a:pt x="5434059" y="6638642"/>
                </a:cubicBezTo>
                <a:cubicBezTo>
                  <a:pt x="5437564" y="6642166"/>
                  <a:pt x="5451588" y="6645691"/>
                  <a:pt x="5455094" y="6649215"/>
                </a:cubicBezTo>
                <a:cubicBezTo>
                  <a:pt x="5451588" y="6656263"/>
                  <a:pt x="5451588" y="6666836"/>
                  <a:pt x="5451588" y="6673884"/>
                </a:cubicBezTo>
                <a:cubicBezTo>
                  <a:pt x="5451588" y="6684456"/>
                  <a:pt x="5451588" y="6691505"/>
                  <a:pt x="5455094" y="6702078"/>
                </a:cubicBezTo>
                <a:cubicBezTo>
                  <a:pt x="5462106" y="6705602"/>
                  <a:pt x="5469117" y="6705602"/>
                  <a:pt x="5476129" y="6709126"/>
                </a:cubicBezTo>
                <a:cubicBezTo>
                  <a:pt x="5476129" y="6709126"/>
                  <a:pt x="5476129" y="6709126"/>
                  <a:pt x="5479635" y="6709126"/>
                </a:cubicBezTo>
                <a:cubicBezTo>
                  <a:pt x="5490152" y="6695029"/>
                  <a:pt x="5500669" y="6677408"/>
                  <a:pt x="5504176" y="6663311"/>
                </a:cubicBezTo>
                <a:cubicBezTo>
                  <a:pt x="5507681" y="6663311"/>
                  <a:pt x="5525210" y="6663311"/>
                  <a:pt x="5528716" y="6663311"/>
                </a:cubicBezTo>
                <a:cubicBezTo>
                  <a:pt x="5528716" y="6684456"/>
                  <a:pt x="5532222" y="6702078"/>
                  <a:pt x="5542739" y="6716174"/>
                </a:cubicBezTo>
                <a:cubicBezTo>
                  <a:pt x="5549751" y="6716174"/>
                  <a:pt x="5560268" y="6716174"/>
                  <a:pt x="5563774" y="6716174"/>
                </a:cubicBezTo>
                <a:cubicBezTo>
                  <a:pt x="5563774" y="6716174"/>
                  <a:pt x="5563774" y="6716174"/>
                  <a:pt x="5567280" y="6716174"/>
                </a:cubicBezTo>
                <a:cubicBezTo>
                  <a:pt x="5574291" y="6702078"/>
                  <a:pt x="5581303" y="6684456"/>
                  <a:pt x="5581303" y="6663311"/>
                </a:cubicBezTo>
                <a:cubicBezTo>
                  <a:pt x="5581303" y="6663311"/>
                  <a:pt x="5598832" y="6663311"/>
                  <a:pt x="5602339" y="6663311"/>
                </a:cubicBezTo>
                <a:cubicBezTo>
                  <a:pt x="5605844" y="6677408"/>
                  <a:pt x="5616361" y="6695029"/>
                  <a:pt x="5626879" y="6709126"/>
                </a:cubicBezTo>
                <a:cubicBezTo>
                  <a:pt x="5626879" y="6709126"/>
                  <a:pt x="5626879" y="6709126"/>
                  <a:pt x="5630385" y="6709126"/>
                </a:cubicBezTo>
                <a:cubicBezTo>
                  <a:pt x="5637396" y="6705602"/>
                  <a:pt x="5644408" y="6705602"/>
                  <a:pt x="5651420" y="6702078"/>
                </a:cubicBezTo>
                <a:cubicBezTo>
                  <a:pt x="5654925" y="6691505"/>
                  <a:pt x="5654925" y="6684456"/>
                  <a:pt x="5654925" y="6673884"/>
                </a:cubicBezTo>
                <a:cubicBezTo>
                  <a:pt x="5654925" y="6666836"/>
                  <a:pt x="5654925" y="6656263"/>
                  <a:pt x="5651420" y="6649215"/>
                </a:cubicBezTo>
                <a:cubicBezTo>
                  <a:pt x="5654925" y="6645691"/>
                  <a:pt x="5668949" y="6638642"/>
                  <a:pt x="5672454" y="6638642"/>
                </a:cubicBezTo>
                <a:cubicBezTo>
                  <a:pt x="5682972" y="6656263"/>
                  <a:pt x="5693490" y="6666836"/>
                  <a:pt x="5711019" y="6677408"/>
                </a:cubicBezTo>
                <a:cubicBezTo>
                  <a:pt x="5718030" y="6673884"/>
                  <a:pt x="5725042" y="6670360"/>
                  <a:pt x="5728547" y="6666836"/>
                </a:cubicBezTo>
                <a:cubicBezTo>
                  <a:pt x="5728547" y="6666836"/>
                  <a:pt x="5728547" y="6666836"/>
                  <a:pt x="5732054" y="6666836"/>
                </a:cubicBezTo>
                <a:cubicBezTo>
                  <a:pt x="5732054" y="6666836"/>
                  <a:pt x="5732054" y="6663311"/>
                  <a:pt x="5732054" y="6663311"/>
                </a:cubicBezTo>
                <a:cubicBezTo>
                  <a:pt x="5732054" y="6645691"/>
                  <a:pt x="5725042" y="6628069"/>
                  <a:pt x="5718030" y="6613973"/>
                </a:cubicBezTo>
                <a:cubicBezTo>
                  <a:pt x="5718030" y="6610449"/>
                  <a:pt x="5732054" y="6599877"/>
                  <a:pt x="5735559" y="6599877"/>
                </a:cubicBezTo>
                <a:cubicBezTo>
                  <a:pt x="5746076" y="6610449"/>
                  <a:pt x="5763606" y="6621021"/>
                  <a:pt x="5781135" y="6624545"/>
                </a:cubicBezTo>
                <a:cubicBezTo>
                  <a:pt x="5788146" y="6621021"/>
                  <a:pt x="5795158" y="6613973"/>
                  <a:pt x="5798664" y="6610449"/>
                </a:cubicBezTo>
                <a:cubicBezTo>
                  <a:pt x="5798664" y="6610449"/>
                  <a:pt x="5798664" y="6610449"/>
                  <a:pt x="5798664" y="6606925"/>
                </a:cubicBezTo>
                <a:cubicBezTo>
                  <a:pt x="5795158" y="6592827"/>
                  <a:pt x="5784641" y="6575207"/>
                  <a:pt x="5770617" y="6561110"/>
                </a:cubicBezTo>
                <a:cubicBezTo>
                  <a:pt x="5774123" y="6561110"/>
                  <a:pt x="5784641" y="6547014"/>
                  <a:pt x="5784641" y="6543489"/>
                </a:cubicBezTo>
                <a:cubicBezTo>
                  <a:pt x="5802170" y="6554062"/>
                  <a:pt x="5819699" y="6557586"/>
                  <a:pt x="5837228" y="6557586"/>
                </a:cubicBezTo>
                <a:cubicBezTo>
                  <a:pt x="5840734" y="6550538"/>
                  <a:pt x="5844239" y="6543489"/>
                  <a:pt x="5847746" y="6539965"/>
                </a:cubicBezTo>
                <a:cubicBezTo>
                  <a:pt x="5847746" y="6539965"/>
                  <a:pt x="5847746" y="6539965"/>
                  <a:pt x="5847746" y="6536441"/>
                </a:cubicBezTo>
                <a:cubicBezTo>
                  <a:pt x="5840734" y="6522344"/>
                  <a:pt x="5826710" y="6508248"/>
                  <a:pt x="5812688" y="6497675"/>
                </a:cubicBezTo>
                <a:cubicBezTo>
                  <a:pt x="5812688" y="6497675"/>
                  <a:pt x="5819699" y="6480054"/>
                  <a:pt x="5819699" y="6480054"/>
                </a:cubicBezTo>
                <a:cubicBezTo>
                  <a:pt x="5837228" y="6483578"/>
                  <a:pt x="5854757" y="6483578"/>
                  <a:pt x="5872286" y="6480054"/>
                </a:cubicBezTo>
                <a:cubicBezTo>
                  <a:pt x="5872286" y="6480054"/>
                  <a:pt x="5872286" y="6480054"/>
                  <a:pt x="5872286" y="6476530"/>
                </a:cubicBezTo>
                <a:cubicBezTo>
                  <a:pt x="5875792" y="6473006"/>
                  <a:pt x="5879298" y="6462434"/>
                  <a:pt x="5879298" y="6455385"/>
                </a:cubicBezTo>
                <a:cubicBezTo>
                  <a:pt x="5865275" y="6441288"/>
                  <a:pt x="5851251" y="6434240"/>
                  <a:pt x="5833722" y="6427192"/>
                </a:cubicBezTo>
                <a:cubicBezTo>
                  <a:pt x="5833722" y="6427192"/>
                  <a:pt x="5833722" y="6409571"/>
                  <a:pt x="5837228" y="6406047"/>
                </a:cubicBezTo>
                <a:cubicBezTo>
                  <a:pt x="5854757" y="6406047"/>
                  <a:pt x="5872286" y="6402523"/>
                  <a:pt x="5886310" y="6391950"/>
                </a:cubicBezTo>
                <a:cubicBezTo>
                  <a:pt x="5889815" y="6388425"/>
                  <a:pt x="5889815" y="6384901"/>
                  <a:pt x="5889815" y="6381377"/>
                </a:cubicBezTo>
                <a:cubicBezTo>
                  <a:pt x="5889815" y="6377853"/>
                  <a:pt x="5889815" y="6374329"/>
                  <a:pt x="5886310" y="6370805"/>
                </a:cubicBezTo>
                <a:cubicBezTo>
                  <a:pt x="5886310" y="6370805"/>
                  <a:pt x="5886310" y="6370805"/>
                  <a:pt x="5886310" y="6367281"/>
                </a:cubicBezTo>
                <a:cubicBezTo>
                  <a:pt x="5872286" y="6360232"/>
                  <a:pt x="5854757" y="6353183"/>
                  <a:pt x="5837228" y="6353183"/>
                </a:cubicBezTo>
                <a:cubicBezTo>
                  <a:pt x="5837228" y="6353183"/>
                  <a:pt x="5833722" y="6335563"/>
                  <a:pt x="5833722" y="6332039"/>
                </a:cubicBezTo>
                <a:cubicBezTo>
                  <a:pt x="5851251" y="6328515"/>
                  <a:pt x="5868780" y="6317942"/>
                  <a:pt x="5879298" y="6307370"/>
                </a:cubicBezTo>
                <a:cubicBezTo>
                  <a:pt x="5879298" y="6307370"/>
                  <a:pt x="5879298" y="6307370"/>
                  <a:pt x="5879298" y="6303845"/>
                </a:cubicBezTo>
                <a:cubicBezTo>
                  <a:pt x="5879298" y="6296797"/>
                  <a:pt x="5875792" y="6289749"/>
                  <a:pt x="5872286" y="6282700"/>
                </a:cubicBezTo>
                <a:cubicBezTo>
                  <a:pt x="5854757" y="6279176"/>
                  <a:pt x="5837228" y="6279176"/>
                  <a:pt x="5819699" y="6282700"/>
                </a:cubicBezTo>
                <a:cubicBezTo>
                  <a:pt x="5819699" y="6279176"/>
                  <a:pt x="5812688" y="6265080"/>
                  <a:pt x="5812688" y="6261556"/>
                </a:cubicBezTo>
                <a:cubicBezTo>
                  <a:pt x="5826710" y="6250982"/>
                  <a:pt x="5840734" y="6240410"/>
                  <a:pt x="5847746" y="6222789"/>
                </a:cubicBezTo>
                <a:cubicBezTo>
                  <a:pt x="5847746" y="6215741"/>
                  <a:pt x="5840734" y="6208692"/>
                  <a:pt x="5837228" y="6205168"/>
                </a:cubicBezTo>
                <a:cubicBezTo>
                  <a:pt x="5837228" y="6205168"/>
                  <a:pt x="5837228" y="6205168"/>
                  <a:pt x="5837228" y="6201644"/>
                </a:cubicBezTo>
                <a:cubicBezTo>
                  <a:pt x="5819699" y="6201644"/>
                  <a:pt x="5802170" y="6208692"/>
                  <a:pt x="5784641" y="6215741"/>
                </a:cubicBezTo>
                <a:cubicBezTo>
                  <a:pt x="5784641" y="6215741"/>
                  <a:pt x="5774123" y="6201644"/>
                  <a:pt x="5770617" y="6198120"/>
                </a:cubicBezTo>
                <a:cubicBezTo>
                  <a:pt x="5784641" y="6184023"/>
                  <a:pt x="5795158" y="6169927"/>
                  <a:pt x="5798664" y="6152305"/>
                </a:cubicBezTo>
                <a:cubicBezTo>
                  <a:pt x="5795158" y="6145257"/>
                  <a:pt x="5788146" y="6138209"/>
                  <a:pt x="5781135" y="6134685"/>
                </a:cubicBezTo>
                <a:cubicBezTo>
                  <a:pt x="5763606" y="6138209"/>
                  <a:pt x="5749583" y="6148781"/>
                  <a:pt x="5735559" y="6162879"/>
                </a:cubicBezTo>
                <a:cubicBezTo>
                  <a:pt x="5732054" y="6159354"/>
                  <a:pt x="5718030" y="6148781"/>
                  <a:pt x="5718030" y="6148781"/>
                </a:cubicBezTo>
                <a:cubicBezTo>
                  <a:pt x="5725042" y="6131161"/>
                  <a:pt x="5732054" y="6113540"/>
                  <a:pt x="5732054" y="6095919"/>
                </a:cubicBezTo>
                <a:cubicBezTo>
                  <a:pt x="5725042" y="6092395"/>
                  <a:pt x="5718030" y="6085346"/>
                  <a:pt x="5711019" y="6085346"/>
                </a:cubicBezTo>
                <a:cubicBezTo>
                  <a:pt x="5696995" y="6092395"/>
                  <a:pt x="5682972" y="6106491"/>
                  <a:pt x="5672454" y="6120588"/>
                </a:cubicBezTo>
                <a:cubicBezTo>
                  <a:pt x="5668949" y="6120588"/>
                  <a:pt x="5654925" y="6113540"/>
                  <a:pt x="5651420" y="6113540"/>
                </a:cubicBezTo>
                <a:cubicBezTo>
                  <a:pt x="5654925" y="6102967"/>
                  <a:pt x="5654925" y="6095919"/>
                  <a:pt x="5654925" y="6085346"/>
                </a:cubicBezTo>
                <a:cubicBezTo>
                  <a:pt x="5654925" y="6074774"/>
                  <a:pt x="5654925" y="6067726"/>
                  <a:pt x="5651420" y="6060677"/>
                </a:cubicBezTo>
                <a:cubicBezTo>
                  <a:pt x="5651420" y="6060677"/>
                  <a:pt x="5651420" y="6060677"/>
                  <a:pt x="5651420" y="6057153"/>
                </a:cubicBezTo>
                <a:cubicBezTo>
                  <a:pt x="5644408" y="6057153"/>
                  <a:pt x="5637396" y="6053629"/>
                  <a:pt x="5630385" y="6053629"/>
                </a:cubicBezTo>
                <a:cubicBezTo>
                  <a:pt x="5630385" y="6053629"/>
                  <a:pt x="5630385" y="6053629"/>
                  <a:pt x="5626879" y="6053629"/>
                </a:cubicBezTo>
                <a:cubicBezTo>
                  <a:pt x="5616361" y="6064201"/>
                  <a:pt x="5605844" y="6081822"/>
                  <a:pt x="5602339" y="6099443"/>
                </a:cubicBezTo>
                <a:cubicBezTo>
                  <a:pt x="5598832" y="6099443"/>
                  <a:pt x="5581303" y="6095919"/>
                  <a:pt x="5577798" y="6095919"/>
                </a:cubicBezTo>
                <a:cubicBezTo>
                  <a:pt x="5577798" y="6078298"/>
                  <a:pt x="5574291" y="6060677"/>
                  <a:pt x="5563774" y="6043056"/>
                </a:cubicBezTo>
                <a:cubicBezTo>
                  <a:pt x="5556763" y="6043056"/>
                  <a:pt x="5549751" y="6043056"/>
                  <a:pt x="5542739" y="6043056"/>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9444942" y="115570"/>
            <a:ext cx="2628525"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476687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9792182" y="115570"/>
            <a:ext cx="2281285"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502198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9711159" y="115570"/>
            <a:ext cx="2362308"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 </a:t>
            </a: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572058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118533" y="0"/>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9792182" y="115570"/>
            <a:ext cx="2281285"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641352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9606987" y="115570"/>
            <a:ext cx="2466480"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34621453"/>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5B3319E-CCFF-4817-B0EF-3F9D7B80EF80}"/>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1F7105B-D603-475E-A6BE-3F63773D70D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9456516" y="115570"/>
            <a:ext cx="2616951"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669974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FF9887C-D76D-4774-9588-585207980050}"/>
              </a:ext>
            </a:extLst>
          </p:cNvPr>
          <p:cNvSpPr>
            <a:spLocks noGrp="1"/>
          </p:cNvSpPr>
          <p:nvPr>
            <p:ph type="pic" sz="quarter" idx="16"/>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0E2BBE3-EB51-42FB-8A2D-CDD7837EED5A}"/>
              </a:ext>
            </a:extLst>
          </p:cNvPr>
          <p:cNvSpPr>
            <a:spLocks noGrp="1"/>
          </p:cNvSpPr>
          <p:nvPr>
            <p:ph type="body"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9491241" y="115570"/>
            <a:ext cx="2582226"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91542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a:t>
            </a:r>
            <a:r>
              <a:rPr lang="en-US"/>
              <a:t>club name </a:t>
            </a:r>
            <a:r>
              <a:rPr lang="en-US" dirty="0"/>
              <a:t>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0" name="Picture 9" descr="A picture containing drawing&#10;&#10;Description automatically generated">
            <a:extLst>
              <a:ext uri="{FF2B5EF4-FFF2-40B4-BE49-F238E27FC236}">
                <a16:creationId xmlns:a16="http://schemas.microsoft.com/office/drawing/2014/main" id="{BE377FB8-DACC-BE43-A789-015E85F4B3E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029371" y="5830096"/>
            <a:ext cx="1892046" cy="713232"/>
          </a:xfrm>
          <a:prstGeom prst="rect">
            <a:avLst/>
          </a:prstGeom>
        </p:spPr>
      </p:pic>
    </p:spTree>
    <p:extLst>
      <p:ext uri="{BB962C8B-B14F-4D97-AF65-F5344CB8AC3E}">
        <p14:creationId xmlns:p14="http://schemas.microsoft.com/office/powerpoint/2010/main" val="1897146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4" name="Picture 3" descr="A picture containing drawing&#10;&#10;Description automatically generated">
            <a:extLst>
              <a:ext uri="{FF2B5EF4-FFF2-40B4-BE49-F238E27FC236}">
                <a16:creationId xmlns:a16="http://schemas.microsoft.com/office/drawing/2014/main" id="{0ED3C82C-DBB1-364D-935D-3436B2D8B6A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029371" y="5830096"/>
            <a:ext cx="1892046" cy="713232"/>
          </a:xfrm>
          <a:prstGeom prst="rect">
            <a:avLst/>
          </a:prstGeom>
        </p:spPr>
      </p:pic>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3077682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theme" Target="../theme/theme2.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6366050"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r>
                  <a:rPr lang="en-US" sz="600" dirty="0"/>
                  <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r>
                  <a:rPr lang="en-US" sz="600" dirty="0">
                    <a:solidFill>
                      <a:schemeClr val="tx1"/>
                    </a:solidFill>
                  </a:rPr>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r>
                  <a:rPr lang="en-US" sz="600" dirty="0"/>
                  <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r>
                  <a:rPr lang="en-US" sz="600" dirty="0"/>
                  <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r>
                  <a:rPr lang="en-US" sz="600" dirty="0">
                    <a:solidFill>
                      <a:schemeClr val="tx1"/>
                    </a:solidFill>
                  </a:rPr>
                  <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r>
                  <a:rPr lang="en-US" sz="600" dirty="0">
                    <a:solidFill>
                      <a:schemeClr val="bg1"/>
                    </a:solidFill>
                  </a:rPr>
                  <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r>
                  <a:rPr lang="en-US" sz="600" dirty="0"/>
                  <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custDataLst>
      <p:tags r:id="rId25"/>
    </p:custDataLst>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71" r:id="rId4"/>
    <p:sldLayoutId id="2147483666" r:id="rId5"/>
    <p:sldLayoutId id="2147483667" r:id="rId6"/>
    <p:sldLayoutId id="2147483655" r:id="rId7"/>
    <p:sldLayoutId id="2147483678" r:id="rId8"/>
    <p:sldLayoutId id="2147483650" r:id="rId9"/>
    <p:sldLayoutId id="2147483673" r:id="rId10"/>
    <p:sldLayoutId id="2147483659" r:id="rId11"/>
    <p:sldLayoutId id="2147483676" r:id="rId12"/>
    <p:sldLayoutId id="2147483652" r:id="rId13"/>
    <p:sldLayoutId id="2147483657" r:id="rId14"/>
    <p:sldLayoutId id="2147483672" r:id="rId15"/>
    <p:sldLayoutId id="2147483679" r:id="rId16"/>
    <p:sldLayoutId id="2147483656" r:id="rId17"/>
    <p:sldLayoutId id="2147483674" r:id="rId18"/>
    <p:sldLayoutId id="2147483658" r:id="rId19"/>
    <p:sldLayoutId id="2147483661" r:id="rId20"/>
    <p:sldLayoutId id="2147483675" r:id="rId21"/>
    <p:sldLayoutId id="2147483677" r:id="rId22"/>
    <p:sldLayoutId id="2147483752" r:id="rId23"/>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As we discussed, I’m hoping to get this buttoned up as quickly as possible. What are you thinking for turn-around?</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revise any of the “how-to” text on the first pages</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make sure the template is properly set up for both Macs and PCs – Should there be 2 versions of the PPT, one for Mac, one for PC?</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create text placeholders within each slide</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how to create certain visual effects such as the transparent photo overlays (the process is different from Mac to PC)</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creating new generic infographics (such as bar charts and tables) so that we make it easy for users to create their own in a proper style</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need your advice on fonts – I’m thinking we should only use the “free option” fonts? (see attached)</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4" name="Freeform: Shape 143" hidden="1">
            <a:extLst>
              <a:ext uri="{FF2B5EF4-FFF2-40B4-BE49-F238E27FC236}">
                <a16:creationId xmlns:a16="http://schemas.microsoft.com/office/drawing/2014/main" id="{77B988ED-1FB9-449B-8388-E97A219E2298}"/>
              </a:ext>
            </a:extLst>
          </p:cNvPr>
          <p:cNvSpPr/>
          <p:nvPr userDrawn="1"/>
        </p:nvSpPr>
        <p:spPr>
          <a:xfrm>
            <a:off x="2209799" y="-1027549"/>
            <a:ext cx="2114552" cy="800100"/>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5" name="Freeform: Shape 144" hidden="1">
            <a:extLst>
              <a:ext uri="{FF2B5EF4-FFF2-40B4-BE49-F238E27FC236}">
                <a16:creationId xmlns:a16="http://schemas.microsoft.com/office/drawing/2014/main" id="{1274828A-9669-4F9D-82E2-5BF5C078FD1A}"/>
              </a:ext>
            </a:extLst>
          </p:cNvPr>
          <p:cNvSpPr/>
          <p:nvPr userDrawn="1"/>
        </p:nvSpPr>
        <p:spPr>
          <a:xfrm>
            <a:off x="4889269" y="-1027549"/>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457450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1.xml"/><Relationship Id="rId1" Type="http://schemas.openxmlformats.org/officeDocument/2006/relationships/tags" Target="../tags/tag10.xml"/><Relationship Id="rId5" Type="http://schemas.openxmlformats.org/officeDocument/2006/relationships/image" Target="../media/image14.jp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xml"/><Relationship Id="rId1" Type="http://schemas.openxmlformats.org/officeDocument/2006/relationships/tags" Target="../tags/tag11.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xml"/><Relationship Id="rId1" Type="http://schemas.openxmlformats.org/officeDocument/2006/relationships/tags" Target="../tags/tag1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13.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14.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xml"/><Relationship Id="rId1" Type="http://schemas.openxmlformats.org/officeDocument/2006/relationships/tags" Target="../tags/tag15.xml"/><Relationship Id="rId6" Type="http://schemas.openxmlformats.org/officeDocument/2006/relationships/hyperlink" Target="https://raise.rotary.org/purposes/education" TargetMode="External"/><Relationship Id="rId5" Type="http://schemas.openxmlformats.org/officeDocument/2006/relationships/hyperlink" Target="https://ww2.matchinggifts.com/rotary" TargetMode="Externa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4.png"/><Relationship Id="rId2" Type="http://schemas.openxmlformats.org/officeDocument/2006/relationships/slideLayout" Target="../slideLayouts/slideLayout15.xml"/><Relationship Id="rId1" Type="http://schemas.openxmlformats.org/officeDocument/2006/relationships/tags" Target="../tags/tag16.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notesSlide" Target="../notesSlides/notesSlide16.xml"/><Relationship Id="rId7" Type="http://schemas.openxmlformats.org/officeDocument/2006/relationships/image" Target="../media/image28.jpeg"/><Relationship Id="rId2" Type="http://schemas.openxmlformats.org/officeDocument/2006/relationships/slideLayout" Target="../slideLayouts/slideLayout15.xml"/><Relationship Id="rId1" Type="http://schemas.openxmlformats.org/officeDocument/2006/relationships/tags" Target="../tags/tag17.xml"/><Relationship Id="rId6" Type="http://schemas.openxmlformats.org/officeDocument/2006/relationships/image" Target="../media/image27.jpg"/><Relationship Id="rId5" Type="http://schemas.openxmlformats.org/officeDocument/2006/relationships/image" Target="../media/image26.jpg"/><Relationship Id="rId10" Type="http://schemas.openxmlformats.org/officeDocument/2006/relationships/image" Target="../media/image31.jpeg"/><Relationship Id="rId4" Type="http://schemas.openxmlformats.org/officeDocument/2006/relationships/image" Target="../media/image25.jpg"/><Relationship Id="rId9" Type="http://schemas.openxmlformats.org/officeDocument/2006/relationships/image" Target="../media/image30.jpeg"/></Relationships>
</file>

<file path=ppt/slides/_rels/slide1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33.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2.xml"/><Relationship Id="rId1" Type="http://schemas.openxmlformats.org/officeDocument/2006/relationships/tags" Target="../tags/tag3.xml"/><Relationship Id="rId5" Type="http://schemas.openxmlformats.org/officeDocument/2006/relationships/image" Target="../media/image6.pn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4.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1.xml"/><Relationship Id="rId1" Type="http://schemas.openxmlformats.org/officeDocument/2006/relationships/tags" Target="../tags/tag5.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7.xml"/><Relationship Id="rId1" Type="http://schemas.openxmlformats.org/officeDocument/2006/relationships/tags" Target="../tags/tag6.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xml"/><Relationship Id="rId1" Type="http://schemas.openxmlformats.org/officeDocument/2006/relationships/tags" Target="../tags/tag7.xml"/><Relationship Id="rId5" Type="http://schemas.openxmlformats.org/officeDocument/2006/relationships/hyperlink" Target="http://www.facebook.com/rotary" TargetMode="External"/><Relationship Id="rId4" Type="http://schemas.openxmlformats.org/officeDocument/2006/relationships/hyperlink" Target="http://www.instagram.com/rotaryinternational"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3.PNG"/><Relationship Id="rId2" Type="http://schemas.openxmlformats.org/officeDocument/2006/relationships/slideLayout" Target="../slideLayouts/slideLayout12.xml"/><Relationship Id="rId1" Type="http://schemas.openxmlformats.org/officeDocument/2006/relationships/tags" Target="../tags/tag9.xml"/><Relationship Id="rId6" Type="http://schemas.openxmlformats.org/officeDocument/2006/relationships/image" Target="../media/image12.jpg"/><Relationship Id="rId5" Type="http://schemas.openxmlformats.org/officeDocument/2006/relationships/chart" Target="../charts/chart2.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6A1BD5C4-EE89-41F4-8340-82C72CFB2802}"/>
              </a:ext>
            </a:extLst>
          </p:cNvPr>
          <p:cNvSpPr>
            <a:spLocks noGrp="1"/>
          </p:cNvSpPr>
          <p:nvPr>
            <p:ph type="body" sz="quarter" idx="14"/>
          </p:nvPr>
        </p:nvSpPr>
        <p:spPr>
          <a:xfrm>
            <a:off x="296333" y="5426328"/>
            <a:ext cx="9733038" cy="635000"/>
          </a:xfrm>
        </p:spPr>
        <p:txBody>
          <a:bodyPr>
            <a:normAutofit lnSpcReduction="10000"/>
          </a:bodyPr>
          <a:lstStyle/>
          <a:p>
            <a:r>
              <a:rPr lang="en-US" dirty="0"/>
              <a:t>DOING GOOD IN THE WORLD</a:t>
            </a:r>
          </a:p>
        </p:txBody>
      </p:sp>
      <p:sp>
        <p:nvSpPr>
          <p:cNvPr id="10" name="Subtitle 9">
            <a:extLst>
              <a:ext uri="{FF2B5EF4-FFF2-40B4-BE49-F238E27FC236}">
                <a16:creationId xmlns:a16="http://schemas.microsoft.com/office/drawing/2014/main" id="{E58ABA6E-0EF0-42BA-8414-2A4FC72832B7}"/>
              </a:ext>
            </a:extLst>
          </p:cNvPr>
          <p:cNvSpPr>
            <a:spLocks noGrp="1"/>
          </p:cNvSpPr>
          <p:nvPr>
            <p:ph type="subTitle" idx="1"/>
          </p:nvPr>
        </p:nvSpPr>
        <p:spPr>
          <a:xfrm>
            <a:off x="296333" y="5978276"/>
            <a:ext cx="9733038" cy="465667"/>
          </a:xfrm>
        </p:spPr>
        <p:txBody>
          <a:bodyPr/>
          <a:lstStyle/>
          <a:p>
            <a:r>
              <a:rPr lang="en-US" dirty="0">
                <a:solidFill>
                  <a:schemeClr val="bg1"/>
                </a:solidFill>
              </a:rPr>
              <a:t>with The Rotary Foundation</a:t>
            </a:r>
          </a:p>
        </p:txBody>
      </p:sp>
      <p:pic>
        <p:nvPicPr>
          <p:cNvPr id="13" name="Picture Placeholder 12" descr="A picture containing ground, person, sport, several&#10;&#10;Description automatically generated">
            <a:extLst>
              <a:ext uri="{FF2B5EF4-FFF2-40B4-BE49-F238E27FC236}">
                <a16:creationId xmlns:a16="http://schemas.microsoft.com/office/drawing/2014/main" id="{56F579DB-86B3-443D-8C96-C156635BD426}"/>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1251" t="35330" r="20556" b="14533"/>
          <a:stretch/>
        </p:blipFill>
        <p:spPr>
          <a:xfrm>
            <a:off x="0" y="0"/>
            <a:ext cx="12192003" cy="5043713"/>
          </a:xfrm>
        </p:spPr>
      </p:pic>
      <p:sp>
        <p:nvSpPr>
          <p:cNvPr id="2" name="Slide Number Placeholder 1">
            <a:extLst>
              <a:ext uri="{FF2B5EF4-FFF2-40B4-BE49-F238E27FC236}">
                <a16:creationId xmlns:a16="http://schemas.microsoft.com/office/drawing/2014/main" id="{FA1FB993-35CC-4AA4-9F0C-AC735435DFAF}"/>
              </a:ext>
            </a:extLst>
          </p:cNvPr>
          <p:cNvSpPr>
            <a:spLocks noGrp="1"/>
          </p:cNvSpPr>
          <p:nvPr>
            <p:ph type="sldNum" sz="quarter" idx="12"/>
          </p:nvPr>
        </p:nvSpPr>
        <p:spPr/>
        <p:txBody>
          <a:bodyPr/>
          <a:lstStyle/>
          <a:p>
            <a:fld id="{97A94E25-127B-4C48-AF96-44BA7B823777}" type="slidenum">
              <a:rPr lang="en-US" smtClean="0">
                <a:solidFill>
                  <a:schemeClr val="tx1"/>
                </a:solidFill>
              </a:rPr>
              <a:pPr/>
              <a:t>1</a:t>
            </a:fld>
            <a:endParaRPr lang="en-US" dirty="0">
              <a:solidFill>
                <a:schemeClr val="tx1"/>
              </a:solidFill>
            </a:endParaRPr>
          </a:p>
        </p:txBody>
      </p:sp>
      <p:pic>
        <p:nvPicPr>
          <p:cNvPr id="15" name="Picture 14">
            <a:extLst>
              <a:ext uri="{FF2B5EF4-FFF2-40B4-BE49-F238E27FC236}">
                <a16:creationId xmlns:a16="http://schemas.microsoft.com/office/drawing/2014/main" id="{B84BFF46-463A-4B88-98AC-BC4AD569A584}"/>
              </a:ext>
            </a:extLst>
          </p:cNvPr>
          <p:cNvPicPr>
            <a:picLocks noChangeAspect="1"/>
          </p:cNvPicPr>
          <p:nvPr/>
        </p:nvPicPr>
        <p:blipFill>
          <a:blip r:embed="rId3">
            <a:alphaModFix/>
          </a:blip>
          <a:stretch>
            <a:fillRect/>
          </a:stretch>
        </p:blipFill>
        <p:spPr>
          <a:xfrm>
            <a:off x="9801726" y="115570"/>
            <a:ext cx="2060074" cy="2068249"/>
          </a:xfrm>
          <a:prstGeom prst="rect">
            <a:avLst/>
          </a:prstGeom>
          <a:effectLst>
            <a:outerShdw blurRad="342900" dist="50800" dir="5400000" algn="ctr" rotWithShape="0">
              <a:srgbClr val="000000">
                <a:alpha val="46000"/>
              </a:srgbClr>
            </a:outerShdw>
          </a:effectLst>
        </p:spPr>
      </p:pic>
    </p:spTree>
    <p:extLst>
      <p:ext uri="{BB962C8B-B14F-4D97-AF65-F5344CB8AC3E}">
        <p14:creationId xmlns:p14="http://schemas.microsoft.com/office/powerpoint/2010/main" val="408047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C5DF51-EE0B-4B6E-89C8-C5EECB3067D5}"/>
              </a:ext>
            </a:extLst>
          </p:cNvPr>
          <p:cNvPicPr>
            <a:picLocks noChangeAspect="1"/>
          </p:cNvPicPr>
          <p:nvPr/>
        </p:nvPicPr>
        <p:blipFill rotWithShape="1">
          <a:blip r:embed="rId5">
            <a:extLst>
              <a:ext uri="{28A0092B-C50C-407E-A947-70E740481C1C}">
                <a14:useLocalDpi xmlns:a14="http://schemas.microsoft.com/office/drawing/2010/main" val="0"/>
              </a:ext>
            </a:extLst>
          </a:blip>
          <a:srcRect t="5914"/>
          <a:stretch/>
        </p:blipFill>
        <p:spPr>
          <a:xfrm>
            <a:off x="0" y="-789305"/>
            <a:ext cx="12192000" cy="7647305"/>
          </a:xfrm>
          <a:prstGeom prst="rect">
            <a:avLst/>
          </a:prstGeom>
        </p:spPr>
      </p:pic>
      <p:sp>
        <p:nvSpPr>
          <p:cNvPr id="16" name="Text Placeholder 15">
            <a:extLst>
              <a:ext uri="{FF2B5EF4-FFF2-40B4-BE49-F238E27FC236}">
                <a16:creationId xmlns:a16="http://schemas.microsoft.com/office/drawing/2014/main" id="{61206A8F-83E5-4FEA-8A5E-D732E9029D69}"/>
              </a:ext>
            </a:extLst>
          </p:cNvPr>
          <p:cNvSpPr>
            <a:spLocks noGrp="1"/>
          </p:cNvSpPr>
          <p:nvPr>
            <p:ph type="body" sz="quarter" idx="14"/>
          </p:nvPr>
        </p:nvSpPr>
        <p:spPr>
          <a:xfrm>
            <a:off x="195012" y="2029034"/>
            <a:ext cx="6215063" cy="1135062"/>
          </a:xfrm>
        </p:spPr>
        <p:txBody>
          <a:bodyPr/>
          <a:lstStyle/>
          <a:p>
            <a:pPr lvl="0"/>
            <a:r>
              <a:rPr lang="en-US" dirty="0"/>
              <a:t>Individual and club recognition</a:t>
            </a:r>
          </a:p>
        </p:txBody>
      </p:sp>
      <p:sp>
        <p:nvSpPr>
          <p:cNvPr id="8" name="Slide Number Placeholder 7">
            <a:extLst>
              <a:ext uri="{FF2B5EF4-FFF2-40B4-BE49-F238E27FC236}">
                <a16:creationId xmlns:a16="http://schemas.microsoft.com/office/drawing/2014/main" id="{4AB0A0D4-FE26-4E8C-BEC1-CF94D310E9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7855F15E-88EA-6B40-8A63-8C3680F4916F}"/>
              </a:ext>
            </a:extLst>
          </p:cNvPr>
          <p:cNvSpPr txBox="1"/>
          <p:nvPr/>
        </p:nvSpPr>
        <p:spPr>
          <a:xfrm>
            <a:off x="1659835" y="-14908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Freeform: Shape 4">
            <a:extLst>
              <a:ext uri="{FF2B5EF4-FFF2-40B4-BE49-F238E27FC236}">
                <a16:creationId xmlns:a16="http://schemas.microsoft.com/office/drawing/2014/main" id="{E5DDAC2D-10D4-4E63-BA52-AAF02A895B8F}"/>
              </a:ext>
            </a:extLst>
          </p:cNvPr>
          <p:cNvSpPr/>
          <p:nvPr/>
        </p:nvSpPr>
        <p:spPr>
          <a:xfrm>
            <a:off x="9864402" y="5865765"/>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dirty="0">
              <a:solidFill>
                <a:schemeClr val="tx1"/>
              </a:solidFill>
            </a:endParaRPr>
          </a:p>
        </p:txBody>
      </p:sp>
    </p:spTree>
    <p:custDataLst>
      <p:tags r:id="rId1"/>
    </p:custDataLst>
    <p:extLst>
      <p:ext uri="{BB962C8B-B14F-4D97-AF65-F5344CB8AC3E}">
        <p14:creationId xmlns:p14="http://schemas.microsoft.com/office/powerpoint/2010/main" val="331436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0" y="0"/>
            <a:ext cx="12192000" cy="1540043"/>
          </a:xfrm>
        </p:spPr>
        <p:txBody>
          <a:bodyPr/>
          <a:lstStyle/>
          <a:p>
            <a:pPr marL="338138" lvl="0"/>
            <a:r>
              <a:rPr lang="en-US" dirty="0"/>
              <a:t>Sustaining our work</a:t>
            </a:r>
          </a:p>
        </p:txBody>
      </p:sp>
      <p:sp>
        <p:nvSpPr>
          <p:cNvPr id="7" name="Subtitle 1">
            <a:extLst>
              <a:ext uri="{FF2B5EF4-FFF2-40B4-BE49-F238E27FC236}">
                <a16:creationId xmlns:a16="http://schemas.microsoft.com/office/drawing/2014/main" id="{3B19623C-439D-40EB-8A9F-D41AABF613B6}"/>
              </a:ext>
            </a:extLst>
          </p:cNvPr>
          <p:cNvSpPr>
            <a:spLocks noGrp="1"/>
          </p:cNvSpPr>
          <p:nvPr>
            <p:ph type="subTitle" idx="13"/>
          </p:nvPr>
        </p:nvSpPr>
        <p:spPr>
          <a:xfrm>
            <a:off x="457200" y="1773480"/>
            <a:ext cx="11255829" cy="615279"/>
          </a:xfrm>
        </p:spPr>
        <p:txBody>
          <a:bodyPr/>
          <a:lstStyle/>
          <a:p>
            <a:r>
              <a:rPr lang="en-US" dirty="0"/>
              <a:t>Sustaining members</a:t>
            </a:r>
          </a:p>
        </p:txBody>
      </p:sp>
      <p:sp>
        <p:nvSpPr>
          <p:cNvPr id="8" name="Subtitle 52">
            <a:extLst>
              <a:ext uri="{FF2B5EF4-FFF2-40B4-BE49-F238E27FC236}">
                <a16:creationId xmlns:a16="http://schemas.microsoft.com/office/drawing/2014/main" id="{B358482D-91A1-4E7B-A8BC-6BCA29C29614}"/>
              </a:ext>
            </a:extLst>
          </p:cNvPr>
          <p:cNvSpPr>
            <a:spLocks noGrp="1"/>
          </p:cNvSpPr>
          <p:nvPr>
            <p:ph idx="1"/>
          </p:nvPr>
        </p:nvSpPr>
        <p:spPr>
          <a:xfrm>
            <a:off x="457199" y="2465388"/>
            <a:ext cx="5778347" cy="3556000"/>
          </a:xfrm>
        </p:spPr>
        <p:txBody>
          <a:bodyPr>
            <a:normAutofit/>
          </a:bodyPr>
          <a:lstStyle/>
          <a:p>
            <a:pPr marL="0" indent="0">
              <a:buNone/>
            </a:pPr>
            <a:r>
              <a:rPr lang="en-US" dirty="0">
                <a:solidFill>
                  <a:srgbClr val="222222"/>
                </a:solidFill>
              </a:rPr>
              <a:t>A Rotary Foundation Sustaining Member is someone who gives US$100 or more to the Annual Fund each year.</a:t>
            </a:r>
            <a:endParaRPr lang="en-US" dirty="0"/>
          </a:p>
          <a:p>
            <a:pPr lvl="0"/>
            <a:endParaRPr lang="en-US" dirty="0"/>
          </a:p>
        </p:txBody>
      </p:sp>
      <p:pic>
        <p:nvPicPr>
          <p:cNvPr id="2" name="Picture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235547" y="2081119"/>
            <a:ext cx="5279720" cy="3519813"/>
          </a:xfrm>
          <a:prstGeom prst="rect">
            <a:avLst/>
          </a:prstGeom>
        </p:spPr>
      </p:pic>
    </p:spTree>
    <p:custDataLst>
      <p:tags r:id="rId1"/>
    </p:custDataLst>
    <p:extLst>
      <p:ext uri="{BB962C8B-B14F-4D97-AF65-F5344CB8AC3E}">
        <p14:creationId xmlns:p14="http://schemas.microsoft.com/office/powerpoint/2010/main" val="82251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0" y="1"/>
            <a:ext cx="12192000" cy="1540042"/>
          </a:xfrm>
        </p:spPr>
        <p:txBody>
          <a:bodyPr/>
          <a:lstStyle/>
          <a:p>
            <a:pPr marL="338138" lvl="0"/>
            <a:r>
              <a:rPr lang="en-US" dirty="0"/>
              <a:t>Paul harris Fellows</a:t>
            </a:r>
          </a:p>
        </p:txBody>
      </p:sp>
      <p:sp>
        <p:nvSpPr>
          <p:cNvPr id="7" name="Subtitle 1">
            <a:extLst>
              <a:ext uri="{FF2B5EF4-FFF2-40B4-BE49-F238E27FC236}">
                <a16:creationId xmlns:a16="http://schemas.microsoft.com/office/drawing/2014/main" id="{3B19623C-439D-40EB-8A9F-D41AABF613B6}"/>
              </a:ext>
            </a:extLst>
          </p:cNvPr>
          <p:cNvSpPr>
            <a:spLocks noGrp="1"/>
          </p:cNvSpPr>
          <p:nvPr>
            <p:ph type="subTitle" idx="13"/>
          </p:nvPr>
        </p:nvSpPr>
        <p:spPr>
          <a:xfrm>
            <a:off x="457200" y="1773480"/>
            <a:ext cx="11255829" cy="615279"/>
          </a:xfrm>
        </p:spPr>
        <p:txBody>
          <a:bodyPr/>
          <a:lstStyle/>
          <a:p>
            <a:r>
              <a:rPr lang="en-US" dirty="0"/>
              <a:t>Paul harris Fellow recognition</a:t>
            </a:r>
          </a:p>
        </p:txBody>
      </p:sp>
      <p:sp>
        <p:nvSpPr>
          <p:cNvPr id="8" name="Subtitle 52">
            <a:extLst>
              <a:ext uri="{FF2B5EF4-FFF2-40B4-BE49-F238E27FC236}">
                <a16:creationId xmlns:a16="http://schemas.microsoft.com/office/drawing/2014/main" id="{B358482D-91A1-4E7B-A8BC-6BCA29C29614}"/>
              </a:ext>
            </a:extLst>
          </p:cNvPr>
          <p:cNvSpPr>
            <a:spLocks noGrp="1"/>
          </p:cNvSpPr>
          <p:nvPr>
            <p:ph idx="1"/>
          </p:nvPr>
        </p:nvSpPr>
        <p:spPr>
          <a:xfrm>
            <a:off x="457200" y="2542075"/>
            <a:ext cx="9458325" cy="3556000"/>
          </a:xfrm>
        </p:spPr>
        <p:txBody>
          <a:bodyPr>
            <a:noAutofit/>
          </a:bodyPr>
          <a:lstStyle/>
          <a:p>
            <a:pPr marL="0" lvl="0" indent="0">
              <a:buNone/>
            </a:pPr>
            <a:r>
              <a:rPr lang="en-US" dirty="0">
                <a:solidFill>
                  <a:schemeClr val="tx1"/>
                </a:solidFill>
              </a:rPr>
              <a:t>Donors become Paul Harris Fellows when they earn 1,000 recognition points.</a:t>
            </a:r>
          </a:p>
          <a:p>
            <a:pPr marL="0" lvl="0" indent="0">
              <a:buNone/>
            </a:pPr>
            <a:endParaRPr lang="en-US" sz="1200" dirty="0">
              <a:solidFill>
                <a:schemeClr val="tx1"/>
              </a:solidFill>
            </a:endParaRPr>
          </a:p>
          <a:p>
            <a:pPr marL="0" lvl="0" indent="0">
              <a:buNone/>
            </a:pPr>
            <a:r>
              <a:rPr lang="en-US" dirty="0">
                <a:solidFill>
                  <a:schemeClr val="tx1"/>
                </a:solidFill>
              </a:rPr>
              <a:t>This can be done in a few ways:</a:t>
            </a:r>
          </a:p>
          <a:p>
            <a:pPr marL="342900" lvl="1" indent="-342900" algn="l">
              <a:buFont typeface="Arial" panose="020B0604020202020204" pitchFamily="34" charset="0"/>
              <a:buChar char="•"/>
            </a:pPr>
            <a:r>
              <a:rPr lang="en-US" sz="2400" dirty="0"/>
              <a:t>By contributing $1,000 to eligible funds</a:t>
            </a:r>
          </a:p>
          <a:p>
            <a:pPr marL="342900" lvl="1" indent="-342900" algn="l">
              <a:buFont typeface="Arial" panose="020B0604020202020204" pitchFamily="34" charset="0"/>
              <a:buChar char="•"/>
            </a:pPr>
            <a:r>
              <a:rPr lang="en-US" sz="2400" dirty="0"/>
              <a:t>By being given 1,000 recognition points by another donor.</a:t>
            </a:r>
          </a:p>
          <a:p>
            <a:pPr marL="342900" lvl="1" indent="-342900"/>
            <a:r>
              <a:rPr lang="en-US" sz="2400" dirty="0"/>
              <a:t>By combining direct donations with points transferred by others</a:t>
            </a:r>
          </a:p>
        </p:txBody>
      </p:sp>
      <p:pic>
        <p:nvPicPr>
          <p:cNvPr id="9" name="Picture 8"/>
          <p:cNvPicPr>
            <a:picLocks noChangeAspect="1"/>
          </p:cNvPicPr>
          <p:nvPr/>
        </p:nvPicPr>
        <p:blipFill>
          <a:blip r:embed="rId4"/>
          <a:stretch>
            <a:fillRect/>
          </a:stretch>
        </p:blipFill>
        <p:spPr>
          <a:xfrm>
            <a:off x="9472614" y="2063457"/>
            <a:ext cx="2241858" cy="1094081"/>
          </a:xfrm>
          <a:prstGeom prst="rect">
            <a:avLst/>
          </a:prstGeom>
        </p:spPr>
      </p:pic>
    </p:spTree>
    <p:custDataLst>
      <p:tags r:id="rId1"/>
    </p:custDataLst>
    <p:extLst>
      <p:ext uri="{BB962C8B-B14F-4D97-AF65-F5344CB8AC3E}">
        <p14:creationId xmlns:p14="http://schemas.microsoft.com/office/powerpoint/2010/main" val="369115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0" y="1"/>
            <a:ext cx="12192000" cy="1540042"/>
          </a:xfrm>
        </p:spPr>
        <p:txBody>
          <a:bodyPr/>
          <a:lstStyle/>
          <a:p>
            <a:pPr marL="338138"/>
            <a:r>
              <a:rPr lang="en-US" dirty="0"/>
              <a:t>PAUL HARRIS SOCIETY</a:t>
            </a:r>
          </a:p>
        </p:txBody>
      </p:sp>
      <p:sp>
        <p:nvSpPr>
          <p:cNvPr id="4" name="Content Placeholder 3"/>
          <p:cNvSpPr>
            <a:spLocks noGrp="1"/>
          </p:cNvSpPr>
          <p:nvPr>
            <p:ph idx="1"/>
          </p:nvPr>
        </p:nvSpPr>
        <p:spPr>
          <a:xfrm>
            <a:off x="457200" y="2465245"/>
            <a:ext cx="9786938" cy="3555774"/>
          </a:xfrm>
        </p:spPr>
        <p:txBody>
          <a:bodyPr>
            <a:normAutofit fontScale="92500" lnSpcReduction="10000"/>
          </a:bodyPr>
          <a:lstStyle/>
          <a:p>
            <a:pPr marL="0" indent="0">
              <a:buNone/>
            </a:pPr>
            <a:r>
              <a:rPr lang="en-US" dirty="0"/>
              <a:t>The Paul Harris Society recognizes Rotary members and friends of The Rotary Foundation who elect to contribute $1,000 or more each year to the Annual Fund, PolioPlus Fund, or to approved global grants.</a:t>
            </a:r>
          </a:p>
          <a:p>
            <a:pPr marL="0" indent="0">
              <a:buNone/>
            </a:pPr>
            <a:endParaRPr lang="en-US" dirty="0">
              <a:solidFill>
                <a:schemeClr val="tx1"/>
              </a:solidFill>
            </a:endParaRPr>
          </a:p>
          <a:p>
            <a:r>
              <a:rPr lang="en-US" dirty="0">
                <a:solidFill>
                  <a:schemeClr val="tx1"/>
                </a:solidFill>
              </a:rPr>
              <a:t>The Paul Harris Society is group of more than 25,000 philanthropic leaders around the world.</a:t>
            </a:r>
          </a:p>
          <a:p>
            <a:r>
              <a:rPr lang="en-US" dirty="0">
                <a:solidFill>
                  <a:schemeClr val="tx1"/>
                </a:solidFill>
              </a:rPr>
              <a:t>PHS members contributed almost 20% of all of the money donated to the Annual Fund in 2019-20.</a:t>
            </a:r>
          </a:p>
          <a:p>
            <a:r>
              <a:rPr lang="en-US" dirty="0">
                <a:solidFill>
                  <a:schemeClr val="tx1"/>
                </a:solidFill>
              </a:rPr>
              <a:t>Donations fund both local and international projects. </a:t>
            </a:r>
          </a:p>
          <a:p>
            <a:r>
              <a:rPr lang="en-US" dirty="0">
                <a:solidFill>
                  <a:schemeClr val="tx1"/>
                </a:solidFill>
              </a:rPr>
              <a:t>Donors are eligible to earn recognition and donor credit.</a:t>
            </a:r>
          </a:p>
          <a:p>
            <a:endParaRPr lang="en-US" dirty="0"/>
          </a:p>
        </p:txBody>
      </p:sp>
      <p:pic>
        <p:nvPicPr>
          <p:cNvPr id="6" name="Picture 5">
            <a:extLst>
              <a:ext uri="{FF2B5EF4-FFF2-40B4-BE49-F238E27FC236}">
                <a16:creationId xmlns:a16="http://schemas.microsoft.com/office/drawing/2014/main" id="{60B27AF8-7CB2-4B40-AF08-654A03C7FB2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279691" y="1773480"/>
            <a:ext cx="1455109" cy="2767750"/>
          </a:xfrm>
          <a:prstGeom prst="rect">
            <a:avLst/>
          </a:prstGeom>
        </p:spPr>
      </p:pic>
      <p:sp>
        <p:nvSpPr>
          <p:cNvPr id="7" name="Subtitle 1">
            <a:extLst>
              <a:ext uri="{FF2B5EF4-FFF2-40B4-BE49-F238E27FC236}">
                <a16:creationId xmlns:a16="http://schemas.microsoft.com/office/drawing/2014/main" id="{3B19623C-439D-40EB-8A9F-D41AABF613B6}"/>
              </a:ext>
            </a:extLst>
          </p:cNvPr>
          <p:cNvSpPr>
            <a:spLocks noGrp="1"/>
          </p:cNvSpPr>
          <p:nvPr>
            <p:ph type="subTitle" idx="13"/>
          </p:nvPr>
        </p:nvSpPr>
        <p:spPr>
          <a:xfrm>
            <a:off x="457200" y="1773480"/>
            <a:ext cx="11255829" cy="615279"/>
          </a:xfrm>
        </p:spPr>
        <p:txBody>
          <a:bodyPr/>
          <a:lstStyle/>
          <a:p>
            <a:r>
              <a:rPr lang="en-US" dirty="0"/>
              <a:t>LEADERS IN PHILANTHROPY</a:t>
            </a:r>
          </a:p>
        </p:txBody>
      </p:sp>
    </p:spTree>
    <p:custDataLst>
      <p:tags r:id="rId1"/>
    </p:custDataLst>
    <p:extLst>
      <p:ext uri="{BB962C8B-B14F-4D97-AF65-F5344CB8AC3E}">
        <p14:creationId xmlns:p14="http://schemas.microsoft.com/office/powerpoint/2010/main" val="1652848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03B6C6CB-6D81-684E-A496-996F3E5FA384}"/>
              </a:ext>
            </a:extLst>
          </p:cNvPr>
          <p:cNvSpPr>
            <a:spLocks noGrp="1"/>
          </p:cNvSpPr>
          <p:nvPr>
            <p:ph type="title"/>
          </p:nvPr>
        </p:nvSpPr>
        <p:spPr>
          <a:xfrm>
            <a:off x="381000" y="1"/>
            <a:ext cx="11506200" cy="1540042"/>
          </a:xfrm>
        </p:spPr>
        <p:txBody>
          <a:bodyPr>
            <a:normAutofit/>
          </a:bodyPr>
          <a:lstStyle/>
          <a:p>
            <a:r>
              <a:rPr lang="en-US" dirty="0">
                <a:latin typeface="Arial" panose="020B0604020202020204" pitchFamily="34" charset="0"/>
                <a:cs typeface="Arial" panose="020B0604020202020204" pitchFamily="34" charset="0"/>
              </a:rPr>
              <a:t>Club Recognition </a:t>
            </a:r>
            <a:endParaRPr lang="en-US" dirty="0"/>
          </a:p>
        </p:txBody>
      </p:sp>
      <p:pic>
        <p:nvPicPr>
          <p:cNvPr id="7" name="Picture 6" descr="A close up of a logo&#10;&#10;Description automatically generated">
            <a:extLst>
              <a:ext uri="{FF2B5EF4-FFF2-40B4-BE49-F238E27FC236}">
                <a16:creationId xmlns:a16="http://schemas.microsoft.com/office/drawing/2014/main" id="{D8513C74-FA43-ED4E-98BC-FC12A4B410D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66354" y="2460492"/>
            <a:ext cx="881257" cy="881257"/>
          </a:xfrm>
          <a:prstGeom prst="rect">
            <a:avLst/>
          </a:prstGeom>
        </p:spPr>
      </p:pic>
      <p:sp>
        <p:nvSpPr>
          <p:cNvPr id="45" name="TextBox 44">
            <a:extLst>
              <a:ext uri="{FF2B5EF4-FFF2-40B4-BE49-F238E27FC236}">
                <a16:creationId xmlns:a16="http://schemas.microsoft.com/office/drawing/2014/main" id="{91A4AF89-BD57-1646-83F3-74B99121848D}"/>
              </a:ext>
            </a:extLst>
          </p:cNvPr>
          <p:cNvSpPr txBox="1"/>
          <p:nvPr/>
        </p:nvSpPr>
        <p:spPr>
          <a:xfrm>
            <a:off x="6558452" y="2187150"/>
            <a:ext cx="404261"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170</a:t>
            </a:r>
          </a:p>
        </p:txBody>
      </p:sp>
      <p:sp>
        <p:nvSpPr>
          <p:cNvPr id="46" name="TextBox 45">
            <a:extLst>
              <a:ext uri="{FF2B5EF4-FFF2-40B4-BE49-F238E27FC236}">
                <a16:creationId xmlns:a16="http://schemas.microsoft.com/office/drawing/2014/main" id="{76076BFE-70D1-BC48-9B60-D8544B36BE1E}"/>
              </a:ext>
            </a:extLst>
          </p:cNvPr>
          <p:cNvSpPr txBox="1"/>
          <p:nvPr/>
        </p:nvSpPr>
        <p:spPr>
          <a:xfrm>
            <a:off x="6260134" y="2277260"/>
            <a:ext cx="635133"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$11.9 </a:t>
            </a:r>
          </a:p>
        </p:txBody>
      </p:sp>
      <p:sp>
        <p:nvSpPr>
          <p:cNvPr id="54" name="TextBox 53">
            <a:extLst>
              <a:ext uri="{FF2B5EF4-FFF2-40B4-BE49-F238E27FC236}">
                <a16:creationId xmlns:a16="http://schemas.microsoft.com/office/drawing/2014/main" id="{96D5CCF4-7C2A-B44B-8E80-F3BEF4314A95}"/>
              </a:ext>
            </a:extLst>
          </p:cNvPr>
          <p:cNvSpPr txBox="1"/>
          <p:nvPr/>
        </p:nvSpPr>
        <p:spPr>
          <a:xfrm>
            <a:off x="8899793" y="5763166"/>
            <a:ext cx="404261"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729</a:t>
            </a:r>
          </a:p>
        </p:txBody>
      </p:sp>
      <p:sp>
        <p:nvSpPr>
          <p:cNvPr id="55" name="TextBox 54">
            <a:extLst>
              <a:ext uri="{FF2B5EF4-FFF2-40B4-BE49-F238E27FC236}">
                <a16:creationId xmlns:a16="http://schemas.microsoft.com/office/drawing/2014/main" id="{1DD32771-6CAE-754D-960C-CA4B02227565}"/>
              </a:ext>
            </a:extLst>
          </p:cNvPr>
          <p:cNvSpPr txBox="1"/>
          <p:nvPr/>
        </p:nvSpPr>
        <p:spPr>
          <a:xfrm>
            <a:off x="9375194" y="5780290"/>
            <a:ext cx="635133"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$59.4</a:t>
            </a:r>
          </a:p>
        </p:txBody>
      </p:sp>
      <p:sp>
        <p:nvSpPr>
          <p:cNvPr id="63" name="TextBox 62">
            <a:extLst>
              <a:ext uri="{FF2B5EF4-FFF2-40B4-BE49-F238E27FC236}">
                <a16:creationId xmlns:a16="http://schemas.microsoft.com/office/drawing/2014/main" id="{29272211-CC74-0646-8E4B-A0DC5AA149BE}"/>
              </a:ext>
            </a:extLst>
          </p:cNvPr>
          <p:cNvSpPr txBox="1"/>
          <p:nvPr/>
        </p:nvSpPr>
        <p:spPr>
          <a:xfrm>
            <a:off x="1200692" y="4907711"/>
            <a:ext cx="404261"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101</a:t>
            </a:r>
          </a:p>
        </p:txBody>
      </p:sp>
      <p:sp>
        <p:nvSpPr>
          <p:cNvPr id="64" name="TextBox 63">
            <a:extLst>
              <a:ext uri="{FF2B5EF4-FFF2-40B4-BE49-F238E27FC236}">
                <a16:creationId xmlns:a16="http://schemas.microsoft.com/office/drawing/2014/main" id="{9FE8518B-F744-A24A-8326-1609C9FBC3CC}"/>
              </a:ext>
            </a:extLst>
          </p:cNvPr>
          <p:cNvSpPr txBox="1"/>
          <p:nvPr/>
        </p:nvSpPr>
        <p:spPr>
          <a:xfrm>
            <a:off x="1409711" y="4954864"/>
            <a:ext cx="635133"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$8.9</a:t>
            </a:r>
          </a:p>
        </p:txBody>
      </p:sp>
      <p:sp>
        <p:nvSpPr>
          <p:cNvPr id="70" name="TextBox 69">
            <a:extLst>
              <a:ext uri="{FF2B5EF4-FFF2-40B4-BE49-F238E27FC236}">
                <a16:creationId xmlns:a16="http://schemas.microsoft.com/office/drawing/2014/main" id="{AE2153A2-EF9A-2241-9EE3-CB5373A907A8}"/>
              </a:ext>
            </a:extLst>
          </p:cNvPr>
          <p:cNvSpPr txBox="1"/>
          <p:nvPr/>
        </p:nvSpPr>
        <p:spPr>
          <a:xfrm>
            <a:off x="5033561" y="4615392"/>
            <a:ext cx="404261"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57</a:t>
            </a:r>
          </a:p>
        </p:txBody>
      </p:sp>
      <p:sp>
        <p:nvSpPr>
          <p:cNvPr id="77" name="TextBox 76">
            <a:extLst>
              <a:ext uri="{FF2B5EF4-FFF2-40B4-BE49-F238E27FC236}">
                <a16:creationId xmlns:a16="http://schemas.microsoft.com/office/drawing/2014/main" id="{76A9ECA5-983D-324F-A62D-8D0282E73158}"/>
              </a:ext>
            </a:extLst>
          </p:cNvPr>
          <p:cNvSpPr txBox="1"/>
          <p:nvPr/>
        </p:nvSpPr>
        <p:spPr>
          <a:xfrm>
            <a:off x="9135368" y="6575602"/>
            <a:ext cx="404261"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189</a:t>
            </a:r>
          </a:p>
        </p:txBody>
      </p:sp>
      <p:pic>
        <p:nvPicPr>
          <p:cNvPr id="61" name="Picture 60">
            <a:extLst>
              <a:ext uri="{FF2B5EF4-FFF2-40B4-BE49-F238E27FC236}">
                <a16:creationId xmlns:a16="http://schemas.microsoft.com/office/drawing/2014/main" id="{A3E9EBAC-7BF3-41D7-A94B-7E925D55248C}"/>
              </a:ext>
            </a:extLst>
          </p:cNvPr>
          <p:cNvPicPr>
            <a:picLocks noChangeAspect="1"/>
          </p:cNvPicPr>
          <p:nvPr/>
        </p:nvPicPr>
        <p:blipFill rotWithShape="1">
          <a:blip r:embed="rId5"/>
          <a:srcRect l="51506" t="19703" r="27613" b="17729"/>
          <a:stretch/>
        </p:blipFill>
        <p:spPr>
          <a:xfrm>
            <a:off x="9504853" y="4028345"/>
            <a:ext cx="1426632" cy="2272712"/>
          </a:xfrm>
          <a:prstGeom prst="rect">
            <a:avLst/>
          </a:prstGeom>
          <a:solidFill>
            <a:schemeClr val="tx1">
              <a:lumMod val="50000"/>
              <a:lumOff val="50000"/>
            </a:schemeClr>
          </a:solidFill>
          <a:ln w="12700">
            <a:solidFill>
              <a:schemeClr val="tx1">
                <a:lumMod val="50000"/>
                <a:lumOff val="50000"/>
              </a:schemeClr>
            </a:solidFill>
          </a:ln>
        </p:spPr>
      </p:pic>
      <p:pic>
        <p:nvPicPr>
          <p:cNvPr id="72" name="Picture 71">
            <a:extLst>
              <a:ext uri="{FF2B5EF4-FFF2-40B4-BE49-F238E27FC236}">
                <a16:creationId xmlns:a16="http://schemas.microsoft.com/office/drawing/2014/main" id="{744C1E03-19C9-4F4D-9226-6CA990AAB261}"/>
              </a:ext>
            </a:extLst>
          </p:cNvPr>
          <p:cNvPicPr>
            <a:picLocks noChangeAspect="1"/>
          </p:cNvPicPr>
          <p:nvPr/>
        </p:nvPicPr>
        <p:blipFill rotWithShape="1">
          <a:blip r:embed="rId5"/>
          <a:srcRect l="25730" t="24850" r="52204" b="17009"/>
          <a:stretch/>
        </p:blipFill>
        <p:spPr>
          <a:xfrm>
            <a:off x="9476503" y="1800534"/>
            <a:ext cx="1493093" cy="2091632"/>
          </a:xfrm>
          <a:prstGeom prst="rect">
            <a:avLst/>
          </a:prstGeom>
        </p:spPr>
      </p:pic>
      <p:pic>
        <p:nvPicPr>
          <p:cNvPr id="80" name="Picture 79">
            <a:extLst>
              <a:ext uri="{FF2B5EF4-FFF2-40B4-BE49-F238E27FC236}">
                <a16:creationId xmlns:a16="http://schemas.microsoft.com/office/drawing/2014/main" id="{55DC744C-F5E9-4ACA-B7EA-CCDA9F969E89}"/>
              </a:ext>
            </a:extLst>
          </p:cNvPr>
          <p:cNvPicPr>
            <a:picLocks noChangeAspect="1"/>
          </p:cNvPicPr>
          <p:nvPr/>
        </p:nvPicPr>
        <p:blipFill rotWithShape="1">
          <a:blip r:embed="rId5"/>
          <a:srcRect l="1569" t="24553" r="77029" b="17304"/>
          <a:stretch/>
        </p:blipFill>
        <p:spPr>
          <a:xfrm>
            <a:off x="7853801" y="1800534"/>
            <a:ext cx="1448122" cy="2091632"/>
          </a:xfrm>
          <a:prstGeom prst="rect">
            <a:avLst/>
          </a:prstGeom>
        </p:spPr>
      </p:pic>
      <p:pic>
        <p:nvPicPr>
          <p:cNvPr id="82" name="Picture 81">
            <a:extLst>
              <a:ext uri="{FF2B5EF4-FFF2-40B4-BE49-F238E27FC236}">
                <a16:creationId xmlns:a16="http://schemas.microsoft.com/office/drawing/2014/main" id="{0B5DACB8-FE73-4D0D-8051-E14B7D6D441B}"/>
              </a:ext>
            </a:extLst>
          </p:cNvPr>
          <p:cNvPicPr>
            <a:picLocks noChangeAspect="1"/>
          </p:cNvPicPr>
          <p:nvPr/>
        </p:nvPicPr>
        <p:blipFill rotWithShape="1">
          <a:blip r:embed="rId5"/>
          <a:srcRect l="75793" t="17737" r="2806" b="15562"/>
          <a:stretch/>
        </p:blipFill>
        <p:spPr>
          <a:xfrm>
            <a:off x="7853801" y="4017973"/>
            <a:ext cx="1426632" cy="2271917"/>
          </a:xfrm>
          <a:prstGeom prst="rect">
            <a:avLst/>
          </a:prstGeom>
          <a:ln w="12700">
            <a:solidFill>
              <a:schemeClr val="tx1">
                <a:lumMod val="50000"/>
                <a:lumOff val="50000"/>
              </a:schemeClr>
            </a:solidFill>
          </a:ln>
        </p:spPr>
      </p:pic>
      <p:sp>
        <p:nvSpPr>
          <p:cNvPr id="2" name="Rectangle 1">
            <a:extLst>
              <a:ext uri="{FF2B5EF4-FFF2-40B4-BE49-F238E27FC236}">
                <a16:creationId xmlns:a16="http://schemas.microsoft.com/office/drawing/2014/main" id="{810FE992-BB68-4DC8-86C3-C886B126ED17}"/>
              </a:ext>
            </a:extLst>
          </p:cNvPr>
          <p:cNvSpPr/>
          <p:nvPr/>
        </p:nvSpPr>
        <p:spPr>
          <a:xfrm>
            <a:off x="641800" y="2668143"/>
            <a:ext cx="6320913" cy="2215991"/>
          </a:xfrm>
          <a:prstGeom prst="rect">
            <a:avLst/>
          </a:prstGeom>
        </p:spPr>
        <p:txBody>
          <a:bodyPr wrap="square">
            <a:spAutoFit/>
          </a:bodyPr>
          <a:lstStyle/>
          <a:p>
            <a:r>
              <a:rPr lang="en-US" sz="2400" dirty="0"/>
              <a:t>100% Foundation Giving Club</a:t>
            </a:r>
          </a:p>
          <a:p>
            <a:endParaRPr lang="en-US" sz="1400" dirty="0"/>
          </a:p>
          <a:p>
            <a:r>
              <a:rPr lang="en-US" sz="2400" dirty="0"/>
              <a:t>Every Rotarian, Every Year Club</a:t>
            </a:r>
          </a:p>
          <a:p>
            <a:endParaRPr lang="en-US" sz="1400" dirty="0"/>
          </a:p>
          <a:p>
            <a:r>
              <a:rPr lang="en-US" sz="2400" dirty="0"/>
              <a:t>100% Paul Harris Fellow Club</a:t>
            </a:r>
          </a:p>
          <a:p>
            <a:endParaRPr lang="en-US" sz="1400" dirty="0"/>
          </a:p>
          <a:p>
            <a:r>
              <a:rPr lang="en-US" sz="2400" dirty="0"/>
              <a:t>100% Paul Harris Society Club</a:t>
            </a:r>
          </a:p>
        </p:txBody>
      </p:sp>
    </p:spTree>
    <p:custDataLst>
      <p:tags r:id="rId1"/>
    </p:custDataLst>
    <p:extLst>
      <p:ext uri="{BB962C8B-B14F-4D97-AF65-F5344CB8AC3E}">
        <p14:creationId xmlns:p14="http://schemas.microsoft.com/office/powerpoint/2010/main" val="2895065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standing on top of a grass covered field&#10;&#10;Description automatically generated">
            <a:extLst>
              <a:ext uri="{FF2B5EF4-FFF2-40B4-BE49-F238E27FC236}">
                <a16:creationId xmlns:a16="http://schemas.microsoft.com/office/drawing/2014/main" id="{E18E6C74-23F7-D446-8F59-884568D86D84}"/>
              </a:ext>
            </a:extLst>
          </p:cNvPr>
          <p:cNvPicPr>
            <a:picLocks noChangeAspect="1"/>
          </p:cNvPicPr>
          <p:nvPr/>
        </p:nvPicPr>
        <p:blipFill rotWithShape="1">
          <a:blip r:embed="rId4">
            <a:extLst>
              <a:ext uri="{28A0092B-C50C-407E-A947-70E740481C1C}">
                <a14:useLocalDpi xmlns:a14="http://schemas.microsoft.com/office/drawing/2010/main" val="0"/>
              </a:ext>
            </a:extLst>
          </a:blip>
          <a:srcRect t="27812" b="16720"/>
          <a:stretch/>
        </p:blipFill>
        <p:spPr>
          <a:xfrm>
            <a:off x="6098694" y="0"/>
            <a:ext cx="8243330" cy="6858000"/>
          </a:xfrm>
          <a:prstGeom prst="rect">
            <a:avLst/>
          </a:prstGeom>
        </p:spPr>
      </p:pic>
      <p:sp>
        <p:nvSpPr>
          <p:cNvPr id="3" name="Text Placeholder 2">
            <a:extLst>
              <a:ext uri="{FF2B5EF4-FFF2-40B4-BE49-F238E27FC236}">
                <a16:creationId xmlns:a16="http://schemas.microsoft.com/office/drawing/2014/main" id="{3DA6CD09-CD26-D047-974D-11A04D762DAB}"/>
              </a:ext>
            </a:extLst>
          </p:cNvPr>
          <p:cNvSpPr>
            <a:spLocks noGrp="1"/>
          </p:cNvSpPr>
          <p:nvPr>
            <p:ph type="body" sz="quarter" idx="16"/>
          </p:nvPr>
        </p:nvSpPr>
        <p:spPr>
          <a:xfrm>
            <a:off x="0" y="0"/>
            <a:ext cx="6096000" cy="6858000"/>
          </a:xfrm>
        </p:spPr>
        <p:txBody>
          <a:bodyPr/>
          <a:lstStyle/>
          <a:p>
            <a:endParaRPr lang="en-US" dirty="0"/>
          </a:p>
        </p:txBody>
      </p:sp>
      <p:sp>
        <p:nvSpPr>
          <p:cNvPr id="4" name="Text Placeholder 3">
            <a:extLst>
              <a:ext uri="{FF2B5EF4-FFF2-40B4-BE49-F238E27FC236}">
                <a16:creationId xmlns:a16="http://schemas.microsoft.com/office/drawing/2014/main" id="{34B8249F-FCC6-9F43-B1FB-6B693FBA744E}"/>
              </a:ext>
            </a:extLst>
          </p:cNvPr>
          <p:cNvSpPr>
            <a:spLocks noGrp="1"/>
          </p:cNvSpPr>
          <p:nvPr>
            <p:ph type="body" sz="quarter" idx="14"/>
          </p:nvPr>
        </p:nvSpPr>
        <p:spPr>
          <a:xfrm>
            <a:off x="334490" y="244186"/>
            <a:ext cx="5427019" cy="1135062"/>
          </a:xfrm>
        </p:spPr>
        <p:txBody>
          <a:bodyPr/>
          <a:lstStyle/>
          <a:p>
            <a:pPr lvl="0"/>
            <a:r>
              <a:rPr lang="en-US" dirty="0"/>
              <a:t>WAYS TO GIVE</a:t>
            </a:r>
          </a:p>
        </p:txBody>
      </p:sp>
      <p:sp>
        <p:nvSpPr>
          <p:cNvPr id="6" name="Content Placeholder 22">
            <a:extLst>
              <a:ext uri="{FF2B5EF4-FFF2-40B4-BE49-F238E27FC236}">
                <a16:creationId xmlns:a16="http://schemas.microsoft.com/office/drawing/2014/main" id="{5E897E4C-1BAC-400D-90F7-356FC65D6391}"/>
              </a:ext>
            </a:extLst>
          </p:cNvPr>
          <p:cNvSpPr txBox="1">
            <a:spLocks/>
          </p:cNvSpPr>
          <p:nvPr/>
        </p:nvSpPr>
        <p:spPr>
          <a:xfrm>
            <a:off x="249881" y="1623433"/>
            <a:ext cx="5596238" cy="3611133"/>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 lastClr="FFFFFF"/>
                </a:solidFill>
                <a:effectLst/>
                <a:uLnTx/>
                <a:uFillTx/>
                <a:latin typeface="Arial" panose="020B0604020202020204"/>
                <a:ea typeface="+mn-ea"/>
                <a:cs typeface="+mn-cs"/>
              </a:rPr>
              <a:t>Automate your giving through </a:t>
            </a:r>
            <a:r>
              <a:rPr kumimoji="0" lang="en-US" sz="2000" b="1" i="0" u="sng" strike="noStrike" kern="1200" cap="none" spc="0" normalizeH="0" baseline="0" noProof="0" dirty="0">
                <a:ln>
                  <a:noFill/>
                </a:ln>
                <a:solidFill>
                  <a:sysClr val="window" lastClr="FFFFFF"/>
                </a:solidFill>
                <a:effectLst/>
                <a:uLnTx/>
                <a:uFillTx/>
                <a:latin typeface="Arial" panose="020B0604020202020204"/>
                <a:ea typeface="+mn-ea"/>
                <a:cs typeface="+mn-cs"/>
              </a:rPr>
              <a:t>Rotary Direct</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 lastClr="FFFFFF"/>
                </a:solidFill>
                <a:effectLst/>
                <a:uLnTx/>
                <a:uFillTx/>
                <a:latin typeface="Arial" panose="020B0604020202020204"/>
                <a:ea typeface="+mn-ea"/>
                <a:cs typeface="+mn-cs"/>
              </a:rPr>
              <a:t>Donate online at </a:t>
            </a:r>
            <a:r>
              <a:rPr kumimoji="0" lang="en-US" sz="2000" b="1" i="0" u="sng" strike="noStrike" kern="1200" cap="none" spc="0" normalizeH="0" baseline="0" noProof="0" dirty="0">
                <a:ln>
                  <a:noFill/>
                </a:ln>
                <a:solidFill>
                  <a:sysClr val="window" lastClr="FFFFFF"/>
                </a:solidFill>
                <a:effectLst/>
                <a:uLnTx/>
                <a:uFillTx/>
                <a:latin typeface="Arial" panose="020B0604020202020204"/>
                <a:ea typeface="+mn-ea"/>
                <a:cs typeface="+mn-cs"/>
              </a:rPr>
              <a:t>rotary.org/donate</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 lastClr="FFFFFF"/>
                </a:solidFill>
                <a:effectLst/>
                <a:uLnTx/>
                <a:uFillTx/>
                <a:latin typeface="Arial" panose="020B0604020202020204"/>
                <a:ea typeface="+mn-ea"/>
                <a:cs typeface="+mn-cs"/>
              </a:rPr>
              <a:t>Give</a:t>
            </a:r>
            <a:r>
              <a:rPr lang="en-US" sz="2000" dirty="0">
                <a:solidFill>
                  <a:sysClr val="window" lastClr="FFFFFF"/>
                </a:solidFill>
                <a:latin typeface="Arial" panose="020B0604020202020204"/>
              </a:rPr>
              <a:t> </a:t>
            </a:r>
            <a:r>
              <a:rPr kumimoji="0" lang="en-US" sz="2000" b="0" i="0" u="none" strike="noStrike" kern="1200" cap="none" spc="0" normalizeH="0" baseline="0" noProof="0" dirty="0">
                <a:ln>
                  <a:noFill/>
                </a:ln>
                <a:solidFill>
                  <a:sysClr val="window" lastClr="FFFFFF"/>
                </a:solidFill>
                <a:effectLst/>
                <a:uLnTx/>
                <a:uFillTx/>
                <a:latin typeface="Arial" panose="020B0604020202020204"/>
                <a:ea typeface="+mn-ea"/>
                <a:cs typeface="+mn-cs"/>
              </a:rPr>
              <a:t>a check to your club Foundation chair</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sng" strike="noStrike" kern="1200" cap="none" spc="0" normalizeH="0" baseline="0" noProof="0" dirty="0">
                <a:ln>
                  <a:noFill/>
                </a:ln>
                <a:solidFill>
                  <a:sysClr val="window" lastClr="FFFFFF"/>
                </a:solidFill>
                <a:effectLst/>
                <a:uLnTx/>
                <a:uFillTx/>
                <a:latin typeface="Arial" panose="020B0604020202020204"/>
                <a:ea typeface="+mn-ea"/>
                <a:cs typeface="+mn-cs"/>
              </a:rPr>
              <a:t>Mail your gift </a:t>
            </a:r>
            <a:r>
              <a:rPr kumimoji="0" lang="en-US" sz="2000" b="0" i="0" u="none" strike="noStrike" kern="1200" cap="none" spc="0" normalizeH="0" baseline="0" noProof="0" dirty="0">
                <a:ln>
                  <a:noFill/>
                </a:ln>
                <a:solidFill>
                  <a:sysClr val="window" lastClr="FFFFFF"/>
                </a:solidFill>
                <a:effectLst/>
                <a:uLnTx/>
                <a:uFillTx/>
                <a:latin typeface="Arial" panose="020B0604020202020204"/>
                <a:ea typeface="+mn-ea"/>
                <a:cs typeface="+mn-cs"/>
              </a:rPr>
              <a:t>directly to the Foundation</a:t>
            </a:r>
          </a:p>
          <a:p>
            <a:pPr lvl="1" algn="l">
              <a:spcBef>
                <a:spcPts val="1000"/>
              </a:spcBef>
              <a:defRPr/>
            </a:pPr>
            <a:r>
              <a:rPr lang="en-US" dirty="0">
                <a:solidFill>
                  <a:schemeClr val="bg1"/>
                </a:solidFill>
              </a:rPr>
              <a:t>The Rotary Foundation </a:t>
            </a:r>
            <a:br>
              <a:rPr lang="en-US" dirty="0">
                <a:solidFill>
                  <a:schemeClr val="bg1"/>
                </a:solidFill>
              </a:rPr>
            </a:br>
            <a:r>
              <a:rPr lang="en-US" dirty="0">
                <a:solidFill>
                  <a:schemeClr val="bg1"/>
                </a:solidFill>
              </a:rPr>
              <a:t>14280 Collections Center Dr.</a:t>
            </a:r>
            <a:br>
              <a:rPr lang="en-US" dirty="0">
                <a:solidFill>
                  <a:schemeClr val="bg1"/>
                </a:solidFill>
              </a:rPr>
            </a:br>
            <a:r>
              <a:rPr lang="en-US" dirty="0">
                <a:solidFill>
                  <a:schemeClr val="bg1"/>
                </a:solidFill>
              </a:rPr>
              <a:t>Chicago, IL 60693</a:t>
            </a:r>
            <a:endParaRPr kumimoji="0" lang="en-US" b="0" i="0" u="none" strike="noStrike" kern="1200" cap="none" spc="0" normalizeH="0" baseline="0" noProof="0" dirty="0">
              <a:ln>
                <a:noFill/>
              </a:ln>
              <a:solidFill>
                <a:schemeClr val="bg1"/>
              </a:solidFill>
              <a:effectLst/>
              <a:uLnTx/>
              <a:uFillTx/>
              <a:latin typeface="Arial" panose="020B060402020202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000" dirty="0">
                <a:solidFill>
                  <a:sysClr val="window" lastClr="FFFFFF"/>
                </a:solidFill>
                <a:latin typeface="Arial" panose="020B0604020202020204"/>
              </a:rPr>
              <a:t>Use a gift to honor or remember someone</a:t>
            </a:r>
            <a:endParaRPr kumimoji="0" lang="en-US" sz="2000" b="0" i="0" u="none" strike="noStrike" kern="1200" cap="none" spc="0" normalizeH="0" baseline="0" noProof="0" dirty="0">
              <a:ln>
                <a:noFill/>
              </a:ln>
              <a:solidFill>
                <a:sysClr val="window" lastClr="FFFFFF"/>
              </a:solidFill>
              <a:effectLst/>
              <a:uLnTx/>
              <a:uFillTx/>
              <a:latin typeface="Arial" panose="020B060402020202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 lastClr="FFFFFF"/>
                </a:solidFill>
                <a:effectLst/>
                <a:uLnTx/>
                <a:uFillTx/>
                <a:latin typeface="Arial" panose="020B0604020202020204"/>
                <a:ea typeface="+mn-ea"/>
                <a:cs typeface="+mn-cs"/>
              </a:rPr>
              <a:t>Increase your impact with </a:t>
            </a:r>
            <a:r>
              <a:rPr kumimoji="0" lang="en-US" sz="2000" b="1" i="0" u="sng" strike="noStrike" kern="1200" cap="none" spc="0" normalizeH="0" baseline="0" noProof="0" dirty="0">
                <a:ln>
                  <a:noFill/>
                </a:ln>
                <a:effectLst/>
                <a:uLnTx/>
                <a:uFillTx/>
                <a:latin typeface="Arial" panose="020B0604020202020204"/>
                <a:ea typeface="+mn-ea"/>
                <a:cs typeface="+mn-cs"/>
                <a:hlinkClick r:id="rId5">
                  <a:extLst>
                    <a:ext uri="{A12FA001-AC4F-418D-AE19-62706E023703}">
                      <ahyp:hlinkClr xmlns:ahyp="http://schemas.microsoft.com/office/drawing/2018/hyperlinkcolor" xmlns="" val="tx"/>
                    </a:ext>
                  </a:extLst>
                </a:hlinkClick>
              </a:rPr>
              <a:t>corporate matching</a:t>
            </a:r>
            <a:endParaRPr kumimoji="0" lang="en-US" sz="2000" b="1" i="0" u="sng" strike="noStrike" kern="1200" cap="none" spc="0" normalizeH="0" baseline="0" noProof="0" dirty="0">
              <a:ln>
                <a:noFill/>
              </a:ln>
              <a:effectLst/>
              <a:uLnTx/>
              <a:uFillTx/>
              <a:latin typeface="Arial" panose="020B060402020202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000" dirty="0">
                <a:latin typeface="Arial" panose="020B0604020202020204"/>
              </a:rPr>
              <a:t>Start a fundraiser on </a:t>
            </a:r>
            <a:r>
              <a:rPr lang="en-US" sz="2000" b="1" u="sng" dirty="0">
                <a:latin typeface="Arial" panose="020B0604020202020204"/>
              </a:rPr>
              <a:t>Raise for </a:t>
            </a:r>
            <a:r>
              <a:rPr lang="en-US" sz="2000" b="1" u="sng" dirty="0">
                <a:latin typeface="Arial" panose="020B0604020202020204"/>
                <a:hlinkClick r:id="rId6">
                  <a:extLst>
                    <a:ext uri="{A12FA001-AC4F-418D-AE19-62706E023703}">
                      <ahyp:hlinkClr xmlns:ahyp="http://schemas.microsoft.com/office/drawing/2018/hyperlinkcolor" xmlns="" val="tx"/>
                    </a:ext>
                  </a:extLst>
                </a:hlinkClick>
              </a:rPr>
              <a:t>Rotary</a:t>
            </a:r>
            <a:endParaRPr kumimoji="0" lang="en-US" b="1" i="0" u="sng" strike="noStrike" kern="1200" cap="none" spc="0" normalizeH="0" baseline="0" noProof="0" dirty="0">
              <a:ln>
                <a:noFill/>
              </a:ln>
              <a:effectLst/>
              <a:uLnTx/>
              <a:uFillTx/>
              <a:latin typeface="Arial" panose="020B060402020202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sysClr val="window" lastClr="FFFFFF"/>
              </a:solidFill>
              <a:effectLst/>
              <a:uLnTx/>
              <a:uFillTx/>
              <a:latin typeface="Arial" panose="020B0604020202020204"/>
              <a:ea typeface="+mn-ea"/>
              <a:cs typeface="+mn-cs"/>
            </a:endParaRPr>
          </a:p>
        </p:txBody>
      </p:sp>
      <p:sp>
        <p:nvSpPr>
          <p:cNvPr id="7" name="Freeform: Shape 6">
            <a:extLst>
              <a:ext uri="{FF2B5EF4-FFF2-40B4-BE49-F238E27FC236}">
                <a16:creationId xmlns:a16="http://schemas.microsoft.com/office/drawing/2014/main" id="{B3BF9842-C1C2-424C-82FB-5588AFFE2949}"/>
              </a:ext>
            </a:extLst>
          </p:cNvPr>
          <p:cNvSpPr/>
          <p:nvPr/>
        </p:nvSpPr>
        <p:spPr>
          <a:xfrm>
            <a:off x="497068" y="5826334"/>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dirty="0">
              <a:solidFill>
                <a:schemeClr val="tx1"/>
              </a:solidFill>
            </a:endParaRPr>
          </a:p>
        </p:txBody>
      </p:sp>
    </p:spTree>
    <p:custDataLst>
      <p:tags r:id="rId1"/>
    </p:custDataLst>
    <p:extLst>
      <p:ext uri="{BB962C8B-B14F-4D97-AF65-F5344CB8AC3E}">
        <p14:creationId xmlns:p14="http://schemas.microsoft.com/office/powerpoint/2010/main" val="679701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A6CD09-CD26-D047-974D-11A04D762DAB}"/>
              </a:ext>
            </a:extLst>
          </p:cNvPr>
          <p:cNvSpPr>
            <a:spLocks noGrp="1"/>
          </p:cNvSpPr>
          <p:nvPr>
            <p:ph type="body" sz="quarter" idx="16"/>
          </p:nvPr>
        </p:nvSpPr>
        <p:spPr>
          <a:xfrm>
            <a:off x="0" y="0"/>
            <a:ext cx="6096000" cy="6858000"/>
          </a:xfrm>
        </p:spPr>
        <p:txBody>
          <a:bodyPr/>
          <a:lstStyle/>
          <a:p>
            <a:endParaRPr lang="en-US" dirty="0"/>
          </a:p>
        </p:txBody>
      </p:sp>
      <p:sp>
        <p:nvSpPr>
          <p:cNvPr id="4" name="Text Placeholder 3">
            <a:extLst>
              <a:ext uri="{FF2B5EF4-FFF2-40B4-BE49-F238E27FC236}">
                <a16:creationId xmlns:a16="http://schemas.microsoft.com/office/drawing/2014/main" id="{34B8249F-FCC6-9F43-B1FB-6B693FBA744E}"/>
              </a:ext>
            </a:extLst>
          </p:cNvPr>
          <p:cNvSpPr>
            <a:spLocks noGrp="1"/>
          </p:cNvSpPr>
          <p:nvPr>
            <p:ph type="body" sz="quarter" idx="14"/>
          </p:nvPr>
        </p:nvSpPr>
        <p:spPr>
          <a:xfrm>
            <a:off x="334490" y="244186"/>
            <a:ext cx="5427019" cy="1135062"/>
          </a:xfrm>
        </p:spPr>
        <p:txBody>
          <a:bodyPr/>
          <a:lstStyle/>
          <a:p>
            <a:pPr lvl="0"/>
            <a:r>
              <a:rPr lang="en-US" dirty="0"/>
              <a:t>Rotary Direct</a:t>
            </a:r>
          </a:p>
        </p:txBody>
      </p:sp>
      <p:sp>
        <p:nvSpPr>
          <p:cNvPr id="6" name="Content Placeholder 22">
            <a:extLst>
              <a:ext uri="{FF2B5EF4-FFF2-40B4-BE49-F238E27FC236}">
                <a16:creationId xmlns:a16="http://schemas.microsoft.com/office/drawing/2014/main" id="{5E897E4C-1BAC-400D-90F7-356FC65D6391}"/>
              </a:ext>
            </a:extLst>
          </p:cNvPr>
          <p:cNvSpPr txBox="1">
            <a:spLocks/>
          </p:cNvSpPr>
          <p:nvPr/>
        </p:nvSpPr>
        <p:spPr>
          <a:xfrm>
            <a:off x="334489" y="1623433"/>
            <a:ext cx="5511629" cy="36111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t>It’s easy, fast, and secure. </a:t>
            </a:r>
          </a:p>
          <a:p>
            <a:pPr marL="342900" indent="-342900">
              <a:buFont typeface="Arial" panose="020B0604020202020204" pitchFamily="34" charset="0"/>
              <a:buChar char="•"/>
            </a:pPr>
            <a:r>
              <a:rPr lang="en-US" sz="2000" dirty="0"/>
              <a:t>You can adjust or cancel your recurring gifts anytime through My Rotary. </a:t>
            </a:r>
          </a:p>
          <a:p>
            <a:pPr marL="342900" indent="-342900">
              <a:buFont typeface="Arial" panose="020B0604020202020204" pitchFamily="34" charset="0"/>
              <a:buChar char="•"/>
            </a:pPr>
            <a:r>
              <a:rPr lang="en-US" sz="2000" dirty="0"/>
              <a:t>Visit </a:t>
            </a:r>
            <a:r>
              <a:rPr lang="en-US" sz="2000" b="1" u="sng" dirty="0">
                <a:ea typeface="Calibri" panose="020F0502020204030204" pitchFamily="34" charset="0"/>
                <a:cs typeface="Times New Roman" panose="02020603050405020304" pitchFamily="18" charset="0"/>
              </a:rPr>
              <a:t>my.rotary.org/rotary-direct </a:t>
            </a:r>
            <a:r>
              <a:rPr lang="en-US" sz="2000" b="1" u="sng" dirty="0"/>
              <a:t> </a:t>
            </a:r>
            <a:r>
              <a:rPr lang="en-US" sz="2000" dirty="0"/>
              <a:t>to learn more or enroll.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sysClr val="window" lastClr="FFFFFF"/>
              </a:solidFill>
              <a:effectLst/>
              <a:uLnTx/>
              <a:uFillTx/>
              <a:latin typeface="Arial" panose="020B0604020202020204"/>
              <a:ea typeface="+mn-ea"/>
              <a:cs typeface="+mn-cs"/>
            </a:endParaRPr>
          </a:p>
        </p:txBody>
      </p:sp>
      <p:sp>
        <p:nvSpPr>
          <p:cNvPr id="7" name="Freeform: Shape 6">
            <a:extLst>
              <a:ext uri="{FF2B5EF4-FFF2-40B4-BE49-F238E27FC236}">
                <a16:creationId xmlns:a16="http://schemas.microsoft.com/office/drawing/2014/main" id="{B3BF9842-C1C2-424C-82FB-5588AFFE2949}"/>
              </a:ext>
            </a:extLst>
          </p:cNvPr>
          <p:cNvSpPr/>
          <p:nvPr/>
        </p:nvSpPr>
        <p:spPr>
          <a:xfrm>
            <a:off x="497068" y="5826334"/>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dirty="0">
              <a:solidFill>
                <a:schemeClr val="tx1"/>
              </a:solidFill>
            </a:endParaRPr>
          </a:p>
        </p:txBody>
      </p:sp>
      <p:grpSp>
        <p:nvGrpSpPr>
          <p:cNvPr id="8" name="Group 7">
            <a:extLst>
              <a:ext uri="{FF2B5EF4-FFF2-40B4-BE49-F238E27FC236}">
                <a16:creationId xmlns:a16="http://schemas.microsoft.com/office/drawing/2014/main" id="{F3F43709-2723-41EF-8C6E-45B746063B86}"/>
              </a:ext>
            </a:extLst>
          </p:cNvPr>
          <p:cNvGrpSpPr/>
          <p:nvPr/>
        </p:nvGrpSpPr>
        <p:grpSpPr>
          <a:xfrm>
            <a:off x="6286932" y="180391"/>
            <a:ext cx="5676903" cy="6475590"/>
            <a:chOff x="7682324" y="2001872"/>
            <a:chExt cx="3616256" cy="4107233"/>
          </a:xfrm>
        </p:grpSpPr>
        <p:pic>
          <p:nvPicPr>
            <p:cNvPr id="9" name="Picture 8">
              <a:extLst>
                <a:ext uri="{FF2B5EF4-FFF2-40B4-BE49-F238E27FC236}">
                  <a16:creationId xmlns:a16="http://schemas.microsoft.com/office/drawing/2014/main" id="{2AE1BD60-8D8B-46F1-BBEE-32EAC21E0E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2324" y="4752670"/>
              <a:ext cx="3616256" cy="1356435"/>
            </a:xfrm>
            <a:prstGeom prst="rect">
              <a:avLst/>
            </a:prstGeom>
          </p:spPr>
        </p:pic>
        <p:pic>
          <p:nvPicPr>
            <p:cNvPr id="10" name="Picture 9">
              <a:extLst>
                <a:ext uri="{FF2B5EF4-FFF2-40B4-BE49-F238E27FC236}">
                  <a16:creationId xmlns:a16="http://schemas.microsoft.com/office/drawing/2014/main" id="{F1147FE3-A074-4A04-B68F-3ED1CAB84C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420" t="25755" r="17412" b="16892"/>
            <a:stretch/>
          </p:blipFill>
          <p:spPr>
            <a:xfrm>
              <a:off x="7682324" y="2001872"/>
              <a:ext cx="3616256" cy="2650458"/>
            </a:xfrm>
            <a:prstGeom prst="rect">
              <a:avLst/>
            </a:prstGeom>
          </p:spPr>
        </p:pic>
        <p:pic>
          <p:nvPicPr>
            <p:cNvPr id="12" name="Picture 11">
              <a:extLst>
                <a:ext uri="{FF2B5EF4-FFF2-40B4-BE49-F238E27FC236}">
                  <a16:creationId xmlns:a16="http://schemas.microsoft.com/office/drawing/2014/main" id="{ED52A10A-A682-4706-A21B-7D7C850DE5B8}"/>
                </a:ext>
              </a:extLst>
            </p:cNvPr>
            <p:cNvPicPr>
              <a:picLocks noChangeAspect="1"/>
            </p:cNvPicPr>
            <p:nvPr/>
          </p:nvPicPr>
          <p:blipFill rotWithShape="1">
            <a:blip r:embed="rId6">
              <a:duotone>
                <a:schemeClr val="accent1">
                  <a:shade val="45000"/>
                  <a:satMod val="135000"/>
                </a:schemeClr>
                <a:prstClr val="white"/>
              </a:duotone>
            </a:blip>
            <a:srcRect l="8547" t="13738" r="9788" b="61539"/>
            <a:stretch/>
          </p:blipFill>
          <p:spPr>
            <a:xfrm>
              <a:off x="8141882" y="4309110"/>
              <a:ext cx="2697139" cy="534688"/>
            </a:xfrm>
            <a:prstGeom prst="rect">
              <a:avLst/>
            </a:prstGeom>
          </p:spPr>
        </p:pic>
        <p:pic>
          <p:nvPicPr>
            <p:cNvPr id="13" name="Picture 12" descr="javascript - How to make td tag look like a tag in HTML ...">
              <a:extLst>
                <a:ext uri="{FF2B5EF4-FFF2-40B4-BE49-F238E27FC236}">
                  <a16:creationId xmlns:a16="http://schemas.microsoft.com/office/drawing/2014/main" id="{04E9B6DF-0A3D-43FC-9C65-711D106B55E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443701" y="4677730"/>
              <a:ext cx="611660" cy="423507"/>
            </a:xfrm>
            <a:prstGeom prst="rect">
              <a:avLst/>
            </a:prstGeom>
          </p:spPr>
        </p:pic>
      </p:grpSp>
    </p:spTree>
    <p:custDataLst>
      <p:tags r:id="rId1"/>
    </p:custDataLst>
    <p:extLst>
      <p:ext uri="{BB962C8B-B14F-4D97-AF65-F5344CB8AC3E}">
        <p14:creationId xmlns:p14="http://schemas.microsoft.com/office/powerpoint/2010/main" val="4172482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A6CD09-CD26-D047-974D-11A04D762DAB}"/>
              </a:ext>
            </a:extLst>
          </p:cNvPr>
          <p:cNvSpPr>
            <a:spLocks noGrp="1"/>
          </p:cNvSpPr>
          <p:nvPr>
            <p:ph type="body" sz="quarter" idx="16"/>
          </p:nvPr>
        </p:nvSpPr>
        <p:spPr>
          <a:xfrm>
            <a:off x="0" y="0"/>
            <a:ext cx="6096000" cy="6858000"/>
          </a:xfrm>
        </p:spPr>
        <p:txBody>
          <a:bodyPr/>
          <a:lstStyle/>
          <a:p>
            <a:endParaRPr lang="en-US" dirty="0"/>
          </a:p>
        </p:txBody>
      </p:sp>
      <p:sp>
        <p:nvSpPr>
          <p:cNvPr id="4" name="Text Placeholder 3">
            <a:extLst>
              <a:ext uri="{FF2B5EF4-FFF2-40B4-BE49-F238E27FC236}">
                <a16:creationId xmlns:a16="http://schemas.microsoft.com/office/drawing/2014/main" id="{34B8249F-FCC6-9F43-B1FB-6B693FBA744E}"/>
              </a:ext>
            </a:extLst>
          </p:cNvPr>
          <p:cNvSpPr>
            <a:spLocks noGrp="1"/>
          </p:cNvSpPr>
          <p:nvPr>
            <p:ph type="body" sz="quarter" idx="14"/>
          </p:nvPr>
        </p:nvSpPr>
        <p:spPr>
          <a:xfrm>
            <a:off x="292186" y="244186"/>
            <a:ext cx="5511628" cy="1135062"/>
          </a:xfrm>
        </p:spPr>
        <p:txBody>
          <a:bodyPr/>
          <a:lstStyle/>
          <a:p>
            <a:pPr lvl="0"/>
            <a:r>
              <a:rPr lang="en-US" sz="4000" dirty="0"/>
              <a:t>YOUR GIFT AT WORK</a:t>
            </a:r>
          </a:p>
        </p:txBody>
      </p:sp>
      <p:sp>
        <p:nvSpPr>
          <p:cNvPr id="6" name="Content Placeholder 22">
            <a:extLst>
              <a:ext uri="{FF2B5EF4-FFF2-40B4-BE49-F238E27FC236}">
                <a16:creationId xmlns:a16="http://schemas.microsoft.com/office/drawing/2014/main" id="{5E897E4C-1BAC-400D-90F7-356FC65D6391}"/>
              </a:ext>
            </a:extLst>
          </p:cNvPr>
          <p:cNvSpPr txBox="1">
            <a:spLocks/>
          </p:cNvSpPr>
          <p:nvPr/>
        </p:nvSpPr>
        <p:spPr>
          <a:xfrm>
            <a:off x="334489" y="1623433"/>
            <a:ext cx="5511629" cy="36111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t>Gifts of any size can make a big impact</a:t>
            </a:r>
          </a:p>
          <a:p>
            <a:pPr marL="342900" indent="-342900">
              <a:buFont typeface="Arial" panose="020B0604020202020204" pitchFamily="34" charset="0"/>
              <a:buChar char="•"/>
            </a:pPr>
            <a:r>
              <a:rPr lang="en-US" sz="2000" dirty="0"/>
              <a:t>In Rotary year 2020-21, The Rotary Foundation was able to support over 1,900 global grants because of our generous donors.</a:t>
            </a:r>
          </a:p>
          <a:p>
            <a:pPr marL="342900" indent="-342900">
              <a:buFont typeface="Arial" panose="020B0604020202020204" pitchFamily="34" charset="0"/>
              <a:buChar char="•"/>
            </a:pPr>
            <a:r>
              <a:rPr lang="en-US" sz="2000" dirty="0"/>
              <a:t>No matter how you choose to give, your gift will help Rotary members keep Doing Good in the World.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sysClr val="window" lastClr="FFFFFF"/>
              </a:solidFill>
              <a:effectLst/>
              <a:uLnTx/>
              <a:uFillTx/>
              <a:latin typeface="Arial" panose="020B0604020202020204"/>
              <a:ea typeface="+mn-ea"/>
              <a:cs typeface="+mn-cs"/>
            </a:endParaRPr>
          </a:p>
        </p:txBody>
      </p:sp>
      <p:sp>
        <p:nvSpPr>
          <p:cNvPr id="7" name="Freeform: Shape 6">
            <a:extLst>
              <a:ext uri="{FF2B5EF4-FFF2-40B4-BE49-F238E27FC236}">
                <a16:creationId xmlns:a16="http://schemas.microsoft.com/office/drawing/2014/main" id="{B3BF9842-C1C2-424C-82FB-5588AFFE2949}"/>
              </a:ext>
            </a:extLst>
          </p:cNvPr>
          <p:cNvSpPr/>
          <p:nvPr/>
        </p:nvSpPr>
        <p:spPr>
          <a:xfrm>
            <a:off x="497068" y="5826334"/>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dirty="0">
              <a:solidFill>
                <a:schemeClr val="tx1"/>
              </a:solidFill>
            </a:endParaRPr>
          </a:p>
        </p:txBody>
      </p:sp>
      <p:pic>
        <p:nvPicPr>
          <p:cNvPr id="17" name="Picture 16" descr="A picture containing person, indoor, man, food&#10;&#10;Description automatically generated">
            <a:extLst>
              <a:ext uri="{FF2B5EF4-FFF2-40B4-BE49-F238E27FC236}">
                <a16:creationId xmlns:a16="http://schemas.microsoft.com/office/drawing/2014/main" id="{880C115A-B312-40E6-84F7-8F31B9C197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9426" y="331440"/>
            <a:ext cx="2896960" cy="1712730"/>
          </a:xfrm>
          <a:prstGeom prst="rect">
            <a:avLst/>
          </a:prstGeom>
        </p:spPr>
      </p:pic>
      <p:pic>
        <p:nvPicPr>
          <p:cNvPr id="21" name="Picture 20" descr="A group of people standing in a room&#10;&#10;Description automatically generated">
            <a:extLst>
              <a:ext uri="{FF2B5EF4-FFF2-40B4-BE49-F238E27FC236}">
                <a16:creationId xmlns:a16="http://schemas.microsoft.com/office/drawing/2014/main" id="{B4E892B1-CCEA-4230-AA2F-9879CD46C2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9426" y="2117012"/>
            <a:ext cx="2896961" cy="1712731"/>
          </a:xfrm>
          <a:prstGeom prst="rect">
            <a:avLst/>
          </a:prstGeom>
        </p:spPr>
      </p:pic>
      <p:pic>
        <p:nvPicPr>
          <p:cNvPr id="22" name="Picture 21" descr="A group of people that are standing in the grass&#10;&#10;Description automatically generated">
            <a:extLst>
              <a:ext uri="{FF2B5EF4-FFF2-40B4-BE49-F238E27FC236}">
                <a16:creationId xmlns:a16="http://schemas.microsoft.com/office/drawing/2014/main" id="{0AE82A65-9024-469B-B0DE-B1310FD403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5479" y="2117014"/>
            <a:ext cx="2896961" cy="1712731"/>
          </a:xfrm>
          <a:prstGeom prst="rect">
            <a:avLst/>
          </a:prstGeom>
        </p:spPr>
      </p:pic>
      <p:pic>
        <p:nvPicPr>
          <p:cNvPr id="5" name="Picture 4">
            <a:extLst>
              <a:ext uri="{FF2B5EF4-FFF2-40B4-BE49-F238E27FC236}">
                <a16:creationId xmlns:a16="http://schemas.microsoft.com/office/drawing/2014/main" id="{7905C5D9-D7B9-485D-A798-BAC1CB3BABD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209209" y="338578"/>
            <a:ext cx="2884766" cy="1705592"/>
          </a:xfrm>
          <a:prstGeom prst="rect">
            <a:avLst/>
          </a:prstGeom>
        </p:spPr>
      </p:pic>
      <p:pic>
        <p:nvPicPr>
          <p:cNvPr id="26" name="Picture 25" descr="A picture containing text, indoor, person, ceiling&#10;&#10;Description automatically generated">
            <a:extLst>
              <a:ext uri="{FF2B5EF4-FFF2-40B4-BE49-F238E27FC236}">
                <a16:creationId xmlns:a16="http://schemas.microsoft.com/office/drawing/2014/main" id="{6CEA5A0D-9428-48E3-AACC-936C9720B72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209426" y="3902584"/>
            <a:ext cx="2896960" cy="1712801"/>
          </a:xfrm>
          <a:prstGeom prst="rect">
            <a:avLst/>
          </a:prstGeom>
        </p:spPr>
      </p:pic>
      <p:pic>
        <p:nvPicPr>
          <p:cNvPr id="28" name="Picture 27" descr="A picture containing grass, outdoor, person&#10;&#10;Description automatically generated">
            <a:extLst>
              <a:ext uri="{FF2B5EF4-FFF2-40B4-BE49-F238E27FC236}">
                <a16:creationId xmlns:a16="http://schemas.microsoft.com/office/drawing/2014/main" id="{5D3AC66F-C2EE-4980-87C4-BE97EEA07C0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205479" y="3909793"/>
            <a:ext cx="2884766" cy="1705592"/>
          </a:xfrm>
          <a:prstGeom prst="rect">
            <a:avLst/>
          </a:prstGeom>
        </p:spPr>
      </p:pic>
      <p:pic>
        <p:nvPicPr>
          <p:cNvPr id="30" name="Picture 29" descr="Text&#10;&#10;Description automatically generated">
            <a:extLst>
              <a:ext uri="{FF2B5EF4-FFF2-40B4-BE49-F238E27FC236}">
                <a16:creationId xmlns:a16="http://schemas.microsoft.com/office/drawing/2014/main" id="{1A670DE7-4AF1-42A0-B1DC-C58D845B7B6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209426" y="5717314"/>
            <a:ext cx="5880819" cy="882013"/>
          </a:xfrm>
          <a:prstGeom prst="rect">
            <a:avLst/>
          </a:prstGeom>
        </p:spPr>
      </p:pic>
    </p:spTree>
    <p:custDataLst>
      <p:tags r:id="rId1"/>
    </p:custDataLst>
    <p:extLst>
      <p:ext uri="{BB962C8B-B14F-4D97-AF65-F5344CB8AC3E}">
        <p14:creationId xmlns:p14="http://schemas.microsoft.com/office/powerpoint/2010/main" val="3404892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outdoor, person, child, little&#10;&#10;Description automatically generated">
            <a:extLst>
              <a:ext uri="{FF2B5EF4-FFF2-40B4-BE49-F238E27FC236}">
                <a16:creationId xmlns:a16="http://schemas.microsoft.com/office/drawing/2014/main" id="{655EF544-E794-492D-A03A-E9AB169E6D93}"/>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t="7813" b="7813"/>
          <a:stretch>
            <a:fillRect/>
          </a:stretch>
        </p:blipFill>
        <p:spPr/>
      </p:pic>
      <p:sp>
        <p:nvSpPr>
          <p:cNvPr id="10" name="Text Placeholder 9">
            <a:extLst>
              <a:ext uri="{FF2B5EF4-FFF2-40B4-BE49-F238E27FC236}">
                <a16:creationId xmlns:a16="http://schemas.microsoft.com/office/drawing/2014/main" id="{C326CBDE-A692-46D8-9DE7-453F7ADE680B}"/>
              </a:ext>
            </a:extLst>
          </p:cNvPr>
          <p:cNvSpPr>
            <a:spLocks noGrp="1"/>
          </p:cNvSpPr>
          <p:nvPr>
            <p:ph type="body" sz="quarter" idx="18"/>
          </p:nvPr>
        </p:nvSpPr>
        <p:spPr/>
        <p:txBody>
          <a:bodyPr/>
          <a:lstStyle/>
          <a:p>
            <a:endParaRPr lang="en-US" dirty="0"/>
          </a:p>
        </p:txBody>
      </p:sp>
      <p:sp>
        <p:nvSpPr>
          <p:cNvPr id="16" name="Text Placeholder 15">
            <a:extLst>
              <a:ext uri="{FF2B5EF4-FFF2-40B4-BE49-F238E27FC236}">
                <a16:creationId xmlns:a16="http://schemas.microsoft.com/office/drawing/2014/main" id="{61206A8F-83E5-4FEA-8A5E-D732E9029D69}"/>
              </a:ext>
            </a:extLst>
          </p:cNvPr>
          <p:cNvSpPr>
            <a:spLocks noGrp="1"/>
          </p:cNvSpPr>
          <p:nvPr>
            <p:ph type="body" sz="quarter" idx="14"/>
          </p:nvPr>
        </p:nvSpPr>
        <p:spPr>
          <a:xfrm>
            <a:off x="6330001" y="2293938"/>
            <a:ext cx="5531799" cy="1135062"/>
          </a:xfrm>
        </p:spPr>
        <p:txBody>
          <a:bodyPr/>
          <a:lstStyle/>
          <a:p>
            <a:pPr lvl="0"/>
            <a:r>
              <a:rPr lang="en-US" dirty="0"/>
              <a:t>THANK YOU</a:t>
            </a:r>
          </a:p>
          <a:p>
            <a:pPr lvl="0"/>
            <a:r>
              <a:rPr lang="en-US" sz="2500" dirty="0"/>
              <a:t>FOR DOING GOOD IN THE WORLD</a:t>
            </a:r>
          </a:p>
        </p:txBody>
      </p:sp>
      <p:sp>
        <p:nvSpPr>
          <p:cNvPr id="8" name="Slide Number Placeholder 7">
            <a:extLst>
              <a:ext uri="{FF2B5EF4-FFF2-40B4-BE49-F238E27FC236}">
                <a16:creationId xmlns:a16="http://schemas.microsoft.com/office/drawing/2014/main" id="{4AB0A0D4-FE26-4E8C-BEC1-CF94D310E9A9}"/>
              </a:ext>
            </a:extLst>
          </p:cNvPr>
          <p:cNvSpPr>
            <a:spLocks noGrp="1"/>
          </p:cNvSpPr>
          <p:nvPr>
            <p:ph type="sldNum" sz="quarter" idx="12"/>
          </p:nvPr>
        </p:nvSpPr>
        <p:spPr/>
        <p:txBody>
          <a:bodyPr/>
          <a:lstStyle/>
          <a:p>
            <a:fld id="{97A94E25-127B-4C48-AF96-44BA7B823777}" type="slidenum">
              <a:rPr lang="en-US" smtClean="0"/>
              <a:pPr/>
              <a:t>18</a:t>
            </a:fld>
            <a:endParaRPr lang="en-US" dirty="0"/>
          </a:p>
        </p:txBody>
      </p:sp>
      <p:sp>
        <p:nvSpPr>
          <p:cNvPr id="6" name="TextBox 5">
            <a:extLst>
              <a:ext uri="{FF2B5EF4-FFF2-40B4-BE49-F238E27FC236}">
                <a16:creationId xmlns:a16="http://schemas.microsoft.com/office/drawing/2014/main" id="{7855F15E-88EA-6B40-8A63-8C3680F4916F}"/>
              </a:ext>
            </a:extLst>
          </p:cNvPr>
          <p:cNvSpPr txBox="1"/>
          <p:nvPr/>
        </p:nvSpPr>
        <p:spPr>
          <a:xfrm>
            <a:off x="1659835" y="-14908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2315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C25BA-D8F0-4178-B816-B2FDF5B1B83D}"/>
              </a:ext>
            </a:extLst>
          </p:cNvPr>
          <p:cNvPicPr>
            <a:picLocks noChangeAspect="1"/>
          </p:cNvPicPr>
          <p:nvPr/>
        </p:nvPicPr>
        <p:blipFill>
          <a:blip r:embed="rId4"/>
          <a:stretch>
            <a:fillRect/>
          </a:stretch>
        </p:blipFill>
        <p:spPr>
          <a:xfrm>
            <a:off x="3188332" y="875994"/>
            <a:ext cx="5627077" cy="4735514"/>
          </a:xfrm>
          <a:prstGeom prst="rect">
            <a:avLst/>
          </a:prstGeom>
        </p:spPr>
      </p:pic>
      <p:sp>
        <p:nvSpPr>
          <p:cNvPr id="4" name="TextBox 3">
            <a:extLst>
              <a:ext uri="{FF2B5EF4-FFF2-40B4-BE49-F238E27FC236}">
                <a16:creationId xmlns:a16="http://schemas.microsoft.com/office/drawing/2014/main" id="{5BC42DF1-87D7-4892-9774-04059B83693F}"/>
              </a:ext>
            </a:extLst>
          </p:cNvPr>
          <p:cNvSpPr txBox="1"/>
          <p:nvPr/>
        </p:nvSpPr>
        <p:spPr>
          <a:xfrm>
            <a:off x="3188332" y="918524"/>
            <a:ext cx="5627077" cy="3722598"/>
          </a:xfrm>
          <a:prstGeom prst="rect">
            <a:avLst/>
          </a:prstGeom>
          <a:noFill/>
        </p:spPr>
        <p:txBody>
          <a:bodyPr wrap="square" rtlCol="0" anchor="ctr">
            <a:noAutofit/>
          </a:bodyPr>
          <a:lstStyle/>
          <a:p>
            <a:pPr algn="ctr"/>
            <a:r>
              <a:rPr lang="en-US" sz="6000" b="1" dirty="0">
                <a:solidFill>
                  <a:schemeClr val="bg1"/>
                </a:solidFill>
                <a:latin typeface="Arial" panose="020B0604020202020204" pitchFamily="34" charset="0"/>
                <a:ea typeface="Arial" charset="0"/>
                <a:cs typeface="Arial" panose="020B0604020202020204" pitchFamily="34" charset="0"/>
              </a:rPr>
              <a:t>QUESTIONS?</a:t>
            </a:r>
          </a:p>
        </p:txBody>
      </p:sp>
    </p:spTree>
    <p:custDataLst>
      <p:tags r:id="rId1"/>
    </p:custDataLst>
    <p:extLst>
      <p:ext uri="{BB962C8B-B14F-4D97-AF65-F5344CB8AC3E}">
        <p14:creationId xmlns:p14="http://schemas.microsoft.com/office/powerpoint/2010/main" val="1279188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standing in front of a building&#10;&#10;Description automatically generated">
            <a:extLst>
              <a:ext uri="{FF2B5EF4-FFF2-40B4-BE49-F238E27FC236}">
                <a16:creationId xmlns:a16="http://schemas.microsoft.com/office/drawing/2014/main" id="{14713E18-21EE-5647-A26A-5F8E359FD072}"/>
              </a:ext>
            </a:extLst>
          </p:cNvPr>
          <p:cNvPicPr>
            <a:picLocks noChangeAspect="1"/>
          </p:cNvPicPr>
          <p:nvPr/>
        </p:nvPicPr>
        <p:blipFill rotWithShape="1">
          <a:blip r:embed="rId4">
            <a:extLst>
              <a:ext uri="{28A0092B-C50C-407E-A947-70E740481C1C}">
                <a14:useLocalDpi xmlns:a14="http://schemas.microsoft.com/office/drawing/2010/main" val="0"/>
              </a:ext>
            </a:extLst>
          </a:blip>
          <a:srcRect l="7578" t="20975" b="1043"/>
          <a:stretch/>
        </p:blipFill>
        <p:spPr>
          <a:xfrm>
            <a:off x="0" y="-1"/>
            <a:ext cx="12191999" cy="6857999"/>
          </a:xfrm>
          <a:prstGeom prst="rect">
            <a:avLst/>
          </a:prstGeom>
        </p:spPr>
      </p:pic>
      <p:sp>
        <p:nvSpPr>
          <p:cNvPr id="5" name="Rectangle 4">
            <a:extLst>
              <a:ext uri="{FF2B5EF4-FFF2-40B4-BE49-F238E27FC236}">
                <a16:creationId xmlns:a16="http://schemas.microsoft.com/office/drawing/2014/main" id="{6DF84666-944A-144F-9990-BB41A08588DC}"/>
              </a:ext>
            </a:extLst>
          </p:cNvPr>
          <p:cNvSpPr/>
          <p:nvPr/>
        </p:nvSpPr>
        <p:spPr>
          <a:xfrm>
            <a:off x="0" y="0"/>
            <a:ext cx="12192000" cy="6858000"/>
          </a:xfrm>
          <a:prstGeom prst="rect">
            <a:avLst/>
          </a:prstGeom>
          <a:solidFill>
            <a:srgbClr val="48595D">
              <a:alpha val="694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FCEC9CE-D96F-5D43-8F81-D5A2CD7FD303}"/>
              </a:ext>
            </a:extLst>
          </p:cNvPr>
          <p:cNvSpPr txBox="1"/>
          <p:nvPr/>
        </p:nvSpPr>
        <p:spPr>
          <a:xfrm>
            <a:off x="481012" y="2115440"/>
            <a:ext cx="11229974" cy="2062103"/>
          </a:xfrm>
          <a:prstGeom prst="rect">
            <a:avLst/>
          </a:prstGeom>
          <a:noFill/>
        </p:spPr>
        <p:txBody>
          <a:bodyPr wrap="square" rtlCol="0">
            <a:spAutoFit/>
          </a:bodyPr>
          <a:lstStyle/>
          <a:p>
            <a:pPr algn="ctr"/>
            <a:r>
              <a:rPr lang="en-US" sz="3200" dirty="0">
                <a:solidFill>
                  <a:schemeClr val="bg1"/>
                </a:solidFill>
              </a:rPr>
              <a:t>The Rotary Foundation helps Rotarians to </a:t>
            </a:r>
          </a:p>
          <a:p>
            <a:pPr algn="ctr"/>
            <a:r>
              <a:rPr lang="en-US" sz="3200" dirty="0">
                <a:solidFill>
                  <a:schemeClr val="bg1"/>
                </a:solidFill>
              </a:rPr>
              <a:t>advance world understanding, goodwill, and peace by</a:t>
            </a:r>
          </a:p>
          <a:p>
            <a:pPr algn="ctr"/>
            <a:r>
              <a:rPr lang="en-US" sz="3200" dirty="0">
                <a:solidFill>
                  <a:schemeClr val="bg1"/>
                </a:solidFill>
              </a:rPr>
              <a:t> improving health, providing quality education, improving the environment, and alleviating poverty.</a:t>
            </a:r>
          </a:p>
        </p:txBody>
      </p:sp>
      <p:pic>
        <p:nvPicPr>
          <p:cNvPr id="7" name="Picture 6" descr="A picture containing drawing&#10;&#10;Description automatically generated">
            <a:extLst>
              <a:ext uri="{FF2B5EF4-FFF2-40B4-BE49-F238E27FC236}">
                <a16:creationId xmlns:a16="http://schemas.microsoft.com/office/drawing/2014/main" id="{69D1DAE3-A000-2F4F-8E57-443A9714DD7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730749" y="5003121"/>
            <a:ext cx="2730500" cy="1029298"/>
          </a:xfrm>
          <a:prstGeom prst="rect">
            <a:avLst/>
          </a:prstGeom>
        </p:spPr>
      </p:pic>
    </p:spTree>
    <p:custDataLst>
      <p:tags r:id="rId1"/>
    </p:custDataLst>
    <p:extLst>
      <p:ext uri="{BB962C8B-B14F-4D97-AF65-F5344CB8AC3E}">
        <p14:creationId xmlns:p14="http://schemas.microsoft.com/office/powerpoint/2010/main" val="3623525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A6C75375-C8EB-4734-93C9-E33AFCA93406}"/>
              </a:ext>
            </a:extLst>
          </p:cNvPr>
          <p:cNvSpPr>
            <a:spLocks noGrp="1"/>
          </p:cNvSpPr>
          <p:nvPr>
            <p:ph type="body" sz="quarter" idx="12"/>
          </p:nvPr>
        </p:nvSpPr>
        <p:spPr>
          <a:xfrm>
            <a:off x="6431130" y="1587043"/>
            <a:ext cx="5302417" cy="3141662"/>
          </a:xfrm>
        </p:spPr>
        <p:txBody>
          <a:bodyPr>
            <a:normAutofit/>
          </a:bodyPr>
          <a:lstStyle/>
          <a:p>
            <a:pPr>
              <a:lnSpc>
                <a:spcPct val="80000"/>
              </a:lnSpc>
            </a:pPr>
            <a:r>
              <a:rPr lang="en-US" sz="3200" b="1" dirty="0">
                <a:solidFill>
                  <a:srgbClr val="01B4E7"/>
                </a:solidFill>
                <a:ea typeface="Arial Black" charset="0"/>
                <a:cs typeface="Arial Black" charset="0"/>
              </a:rPr>
              <a:t>91%</a:t>
            </a:r>
            <a:r>
              <a:rPr lang="en-US" sz="2000" b="1" dirty="0">
                <a:solidFill>
                  <a:srgbClr val="01B4E7"/>
                </a:solidFill>
                <a:ea typeface="Arial Black" charset="0"/>
                <a:cs typeface="Arial Black" charset="0"/>
              </a:rPr>
              <a:t> </a:t>
            </a:r>
            <a:r>
              <a:rPr lang="en-US" sz="2600" b="1" dirty="0">
                <a:latin typeface="Arial" panose="020B0604020202020204" pitchFamily="34" charset="0"/>
                <a:ea typeface="Arial Black" charset="0"/>
                <a:cs typeface="Arial" panose="020B0604020202020204" pitchFamily="34" charset="0"/>
              </a:rPr>
              <a:t>of funds are spent on program awards and operations</a:t>
            </a:r>
          </a:p>
          <a:p>
            <a:pPr>
              <a:lnSpc>
                <a:spcPct val="80000"/>
              </a:lnSpc>
            </a:pPr>
            <a:endParaRPr lang="en-US" sz="1600" b="1" dirty="0">
              <a:latin typeface="Arial" panose="020B0604020202020204" pitchFamily="34" charset="0"/>
              <a:ea typeface="Arial Black" charset="0"/>
              <a:cs typeface="Arial" panose="020B0604020202020204" pitchFamily="34" charset="0"/>
            </a:endParaRPr>
          </a:p>
          <a:p>
            <a:pPr>
              <a:lnSpc>
                <a:spcPct val="80000"/>
              </a:lnSpc>
            </a:pPr>
            <a:r>
              <a:rPr lang="en-US" sz="2600" b="1" dirty="0">
                <a:latin typeface="Arial" panose="020B0604020202020204" pitchFamily="34" charset="0"/>
                <a:ea typeface="Arial Black" charset="0"/>
                <a:cs typeface="Arial" panose="020B0604020202020204" pitchFamily="34" charset="0"/>
              </a:rPr>
              <a:t>We’ve earned </a:t>
            </a:r>
            <a:r>
              <a:rPr lang="en-US" sz="3200" b="1" dirty="0">
                <a:solidFill>
                  <a:srgbClr val="01B4E7"/>
                </a:solidFill>
                <a:latin typeface="Arial" panose="020B0604020202020204" pitchFamily="34" charset="0"/>
                <a:ea typeface="Arial Black" charset="0"/>
                <a:cs typeface="Arial" panose="020B0604020202020204" pitchFamily="34" charset="0"/>
              </a:rPr>
              <a:t>13</a:t>
            </a:r>
            <a:r>
              <a:rPr lang="en-US" sz="2600" b="1" dirty="0">
                <a:latin typeface="Arial" panose="020B0604020202020204" pitchFamily="34" charset="0"/>
                <a:ea typeface="Arial Black" charset="0"/>
                <a:cs typeface="Arial" panose="020B0604020202020204" pitchFamily="34" charset="0"/>
              </a:rPr>
              <a:t> consecutive four-star ratings from Charity Navigator</a:t>
            </a:r>
            <a:endParaRPr lang="en-US" sz="2600" b="1" spc="-40" dirty="0">
              <a:latin typeface="Arial" panose="020B0604020202020204" pitchFamily="34" charset="0"/>
              <a:ea typeface="Arial Black" charset="0"/>
              <a:cs typeface="Arial" panose="020B0604020202020204" pitchFamily="34" charset="0"/>
            </a:endParaRPr>
          </a:p>
        </p:txBody>
      </p:sp>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457200" y="1757230"/>
            <a:ext cx="5080000" cy="1135062"/>
          </a:xfrm>
        </p:spPr>
        <p:txBody>
          <a:bodyPr/>
          <a:lstStyle/>
          <a:p>
            <a:pPr lvl="0"/>
            <a:r>
              <a:rPr lang="en-US" dirty="0"/>
              <a:t>Outstanding performance</a:t>
            </a:r>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514353" y="3056476"/>
            <a:ext cx="5019839" cy="2215612"/>
          </a:xfrm>
        </p:spPr>
        <p:txBody>
          <a:bodyPr>
            <a:normAutofit lnSpcReduction="10000"/>
          </a:bodyPr>
          <a:lstStyle/>
          <a:p>
            <a:r>
              <a:rPr lang="en-US" sz="2400" dirty="0"/>
              <a:t>We’re an organization you can support with confidence. </a:t>
            </a:r>
          </a:p>
          <a:p>
            <a:endParaRPr lang="en-US" sz="400" dirty="0"/>
          </a:p>
          <a:p>
            <a:r>
              <a:rPr lang="en-US" sz="2400" dirty="0"/>
              <a:t>The Rotary Foundation continues to far exceed the standards set by independent charity-rating services like Charity Navigator.</a:t>
            </a:r>
          </a:p>
          <a:p>
            <a:endParaRPr lang="en-US" dirty="0"/>
          </a:p>
        </p:txBody>
      </p:sp>
      <p:pic>
        <p:nvPicPr>
          <p:cNvPr id="6" name="Picture 5" descr="A picture containing drawing&#10;&#10;Description automatically generated">
            <a:extLst>
              <a:ext uri="{FF2B5EF4-FFF2-40B4-BE49-F238E27FC236}">
                <a16:creationId xmlns:a16="http://schemas.microsoft.com/office/drawing/2014/main" id="{2CC61DF4-3C93-46BC-9C40-0313AA81AA7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527803" y="4448152"/>
            <a:ext cx="5205744" cy="1952644"/>
          </a:xfrm>
          <a:prstGeom prst="rect">
            <a:avLst/>
          </a:prstGeom>
        </p:spPr>
      </p:pic>
    </p:spTree>
    <p:custDataLst>
      <p:tags r:id="rId1"/>
    </p:custDataLst>
    <p:extLst>
      <p:ext uri="{BB962C8B-B14F-4D97-AF65-F5344CB8AC3E}">
        <p14:creationId xmlns:p14="http://schemas.microsoft.com/office/powerpoint/2010/main" val="3081999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61206A8F-83E5-4FEA-8A5E-D732E9029D69}"/>
              </a:ext>
            </a:extLst>
          </p:cNvPr>
          <p:cNvSpPr>
            <a:spLocks noGrp="1"/>
          </p:cNvSpPr>
          <p:nvPr>
            <p:ph type="body" sz="quarter" idx="14"/>
          </p:nvPr>
        </p:nvSpPr>
        <p:spPr>
          <a:xfrm>
            <a:off x="342900" y="1995615"/>
            <a:ext cx="5569890" cy="1135062"/>
          </a:xfrm>
        </p:spPr>
        <p:txBody>
          <a:bodyPr/>
          <a:lstStyle/>
          <a:p>
            <a:pPr lvl="0"/>
            <a:r>
              <a:rPr lang="en-US" dirty="0"/>
              <a:t>The annual fund</a:t>
            </a:r>
          </a:p>
        </p:txBody>
      </p:sp>
      <p:sp>
        <p:nvSpPr>
          <p:cNvPr id="8" name="Slide Number Placeholder 7">
            <a:extLst>
              <a:ext uri="{FF2B5EF4-FFF2-40B4-BE49-F238E27FC236}">
                <a16:creationId xmlns:a16="http://schemas.microsoft.com/office/drawing/2014/main" id="{4AB0A0D4-FE26-4E8C-BEC1-CF94D310E9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7855F15E-88EA-6B40-8A63-8C3680F4916F}"/>
              </a:ext>
            </a:extLst>
          </p:cNvPr>
          <p:cNvSpPr txBox="1"/>
          <p:nvPr/>
        </p:nvSpPr>
        <p:spPr>
          <a:xfrm>
            <a:off x="1659835" y="-14908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Freeform: Shape 4">
            <a:extLst>
              <a:ext uri="{FF2B5EF4-FFF2-40B4-BE49-F238E27FC236}">
                <a16:creationId xmlns:a16="http://schemas.microsoft.com/office/drawing/2014/main" id="{01FAE375-FB45-4369-A2B9-2FC357E52525}"/>
              </a:ext>
            </a:extLst>
          </p:cNvPr>
          <p:cNvSpPr/>
          <p:nvPr/>
        </p:nvSpPr>
        <p:spPr>
          <a:xfrm>
            <a:off x="9864402" y="5815885"/>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Tree>
    <p:custDataLst>
      <p:tags r:id="rId1"/>
    </p:custDataLst>
    <p:extLst>
      <p:ext uri="{BB962C8B-B14F-4D97-AF65-F5344CB8AC3E}">
        <p14:creationId xmlns:p14="http://schemas.microsoft.com/office/powerpoint/2010/main" val="163513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03B6C6CB-6D81-684E-A496-996F3E5FA384}"/>
              </a:ext>
            </a:extLst>
          </p:cNvPr>
          <p:cNvSpPr>
            <a:spLocks noGrp="1"/>
          </p:cNvSpPr>
          <p:nvPr>
            <p:ph type="title"/>
          </p:nvPr>
        </p:nvSpPr>
        <p:spPr>
          <a:xfrm>
            <a:off x="381000" y="1"/>
            <a:ext cx="11506200" cy="1540042"/>
          </a:xfrm>
        </p:spPr>
        <p:txBody>
          <a:bodyPr>
            <a:normAutofit/>
          </a:bodyPr>
          <a:lstStyle/>
          <a:p>
            <a:r>
              <a:rPr lang="en-US" dirty="0">
                <a:latin typeface="Arial" panose="020B0604020202020204" pitchFamily="34" charset="0"/>
                <a:cs typeface="Arial" panose="020B0604020202020204" pitchFamily="34" charset="0"/>
              </a:rPr>
              <a:t>ANNUAL FUND - </a:t>
            </a:r>
            <a:r>
              <a:rPr lang="en-US" dirty="0"/>
              <a:t>areas of focus</a:t>
            </a:r>
          </a:p>
        </p:txBody>
      </p:sp>
      <p:sp>
        <p:nvSpPr>
          <p:cNvPr id="45" name="TextBox 44">
            <a:extLst>
              <a:ext uri="{FF2B5EF4-FFF2-40B4-BE49-F238E27FC236}">
                <a16:creationId xmlns:a16="http://schemas.microsoft.com/office/drawing/2014/main" id="{91A4AF89-BD57-1646-83F3-74B99121848D}"/>
              </a:ext>
            </a:extLst>
          </p:cNvPr>
          <p:cNvSpPr txBox="1"/>
          <p:nvPr/>
        </p:nvSpPr>
        <p:spPr>
          <a:xfrm>
            <a:off x="6558452" y="2187150"/>
            <a:ext cx="404261"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170</a:t>
            </a:r>
          </a:p>
        </p:txBody>
      </p:sp>
      <p:sp>
        <p:nvSpPr>
          <p:cNvPr id="55" name="TextBox 54">
            <a:extLst>
              <a:ext uri="{FF2B5EF4-FFF2-40B4-BE49-F238E27FC236}">
                <a16:creationId xmlns:a16="http://schemas.microsoft.com/office/drawing/2014/main" id="{1DD32771-6CAE-754D-960C-CA4B02227565}"/>
              </a:ext>
            </a:extLst>
          </p:cNvPr>
          <p:cNvSpPr txBox="1"/>
          <p:nvPr/>
        </p:nvSpPr>
        <p:spPr>
          <a:xfrm>
            <a:off x="9409673" y="3490900"/>
            <a:ext cx="635133"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$59.4</a:t>
            </a:r>
          </a:p>
        </p:txBody>
      </p:sp>
      <p:sp>
        <p:nvSpPr>
          <p:cNvPr id="63" name="TextBox 62">
            <a:extLst>
              <a:ext uri="{FF2B5EF4-FFF2-40B4-BE49-F238E27FC236}">
                <a16:creationId xmlns:a16="http://schemas.microsoft.com/office/drawing/2014/main" id="{29272211-CC74-0646-8E4B-A0DC5AA149BE}"/>
              </a:ext>
            </a:extLst>
          </p:cNvPr>
          <p:cNvSpPr txBox="1"/>
          <p:nvPr/>
        </p:nvSpPr>
        <p:spPr>
          <a:xfrm>
            <a:off x="1200692" y="4907711"/>
            <a:ext cx="404261"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101</a:t>
            </a:r>
          </a:p>
        </p:txBody>
      </p:sp>
      <p:sp>
        <p:nvSpPr>
          <p:cNvPr id="64" name="TextBox 63">
            <a:extLst>
              <a:ext uri="{FF2B5EF4-FFF2-40B4-BE49-F238E27FC236}">
                <a16:creationId xmlns:a16="http://schemas.microsoft.com/office/drawing/2014/main" id="{9FE8518B-F744-A24A-8326-1609C9FBC3CC}"/>
              </a:ext>
            </a:extLst>
          </p:cNvPr>
          <p:cNvSpPr txBox="1"/>
          <p:nvPr/>
        </p:nvSpPr>
        <p:spPr>
          <a:xfrm>
            <a:off x="1409711" y="4954864"/>
            <a:ext cx="635133"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$8.9</a:t>
            </a:r>
          </a:p>
        </p:txBody>
      </p:sp>
      <p:sp>
        <p:nvSpPr>
          <p:cNvPr id="70" name="TextBox 69">
            <a:extLst>
              <a:ext uri="{FF2B5EF4-FFF2-40B4-BE49-F238E27FC236}">
                <a16:creationId xmlns:a16="http://schemas.microsoft.com/office/drawing/2014/main" id="{AE2153A2-EF9A-2241-9EE3-CB5373A907A8}"/>
              </a:ext>
            </a:extLst>
          </p:cNvPr>
          <p:cNvSpPr txBox="1"/>
          <p:nvPr/>
        </p:nvSpPr>
        <p:spPr>
          <a:xfrm>
            <a:off x="5033561" y="4615392"/>
            <a:ext cx="404261"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57</a:t>
            </a:r>
          </a:p>
        </p:txBody>
      </p:sp>
      <p:sp>
        <p:nvSpPr>
          <p:cNvPr id="77" name="TextBox 76">
            <a:extLst>
              <a:ext uri="{FF2B5EF4-FFF2-40B4-BE49-F238E27FC236}">
                <a16:creationId xmlns:a16="http://schemas.microsoft.com/office/drawing/2014/main" id="{76A9ECA5-983D-324F-A62D-8D0282E73158}"/>
              </a:ext>
            </a:extLst>
          </p:cNvPr>
          <p:cNvSpPr txBox="1"/>
          <p:nvPr/>
        </p:nvSpPr>
        <p:spPr>
          <a:xfrm>
            <a:off x="9169847" y="4286212"/>
            <a:ext cx="404261"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189</a:t>
            </a:r>
          </a:p>
        </p:txBody>
      </p:sp>
      <p:sp>
        <p:nvSpPr>
          <p:cNvPr id="78" name="TextBox 77">
            <a:extLst>
              <a:ext uri="{FF2B5EF4-FFF2-40B4-BE49-F238E27FC236}">
                <a16:creationId xmlns:a16="http://schemas.microsoft.com/office/drawing/2014/main" id="{61D4472F-C6EB-2F4B-8502-0A7789398CC9}"/>
              </a:ext>
            </a:extLst>
          </p:cNvPr>
          <p:cNvSpPr txBox="1"/>
          <p:nvPr/>
        </p:nvSpPr>
        <p:spPr>
          <a:xfrm>
            <a:off x="9262339" y="4464044"/>
            <a:ext cx="635133"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$15.3 </a:t>
            </a:r>
          </a:p>
        </p:txBody>
      </p:sp>
      <p:pic>
        <p:nvPicPr>
          <p:cNvPr id="8" name="Picture 7" descr="A close up of a logo&#10;&#10;Description automatically generated">
            <a:extLst>
              <a:ext uri="{FF2B5EF4-FFF2-40B4-BE49-F238E27FC236}">
                <a16:creationId xmlns:a16="http://schemas.microsoft.com/office/drawing/2014/main" id="{4B623673-E5F5-C04D-9969-7727A7CF67E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66354" y="4819708"/>
            <a:ext cx="877824" cy="877824"/>
          </a:xfrm>
          <a:prstGeom prst="rect">
            <a:avLst/>
          </a:prstGeom>
        </p:spPr>
      </p:pic>
      <p:pic>
        <p:nvPicPr>
          <p:cNvPr id="14" name="Picture 1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813972" y="1540043"/>
            <a:ext cx="8178452" cy="4948707"/>
          </a:xfrm>
          <a:prstGeom prst="rect">
            <a:avLst/>
          </a:prstGeom>
        </p:spPr>
      </p:pic>
    </p:spTree>
    <p:custDataLst>
      <p:tags r:id="rId1"/>
    </p:custDataLst>
    <p:extLst>
      <p:ext uri="{BB962C8B-B14F-4D97-AF65-F5344CB8AC3E}">
        <p14:creationId xmlns:p14="http://schemas.microsoft.com/office/powerpoint/2010/main" val="17429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415920" y="2027234"/>
            <a:ext cx="4978400" cy="1135062"/>
          </a:xfrm>
        </p:spPr>
        <p:txBody>
          <a:bodyPr/>
          <a:lstStyle/>
          <a:p>
            <a:pPr lvl="0"/>
            <a:r>
              <a:rPr lang="en-US" dirty="0"/>
              <a:t>ANNUAL FUND -</a:t>
            </a:r>
          </a:p>
          <a:p>
            <a:pPr lvl="0"/>
            <a:r>
              <a:rPr lang="en-US" dirty="0"/>
              <a:t>SHARE</a:t>
            </a:r>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411687" y="3326479"/>
            <a:ext cx="5465233" cy="2645693"/>
          </a:xfrm>
        </p:spPr>
        <p:txBody>
          <a:bodyPr>
            <a:normAutofit fontScale="92500"/>
          </a:bodyPr>
          <a:lstStyle/>
          <a:p>
            <a:r>
              <a:rPr lang="en-US" sz="2400" dirty="0">
                <a:latin typeface="+mn-lt"/>
              </a:rPr>
              <a:t>When you give to Annual Fund – SHARE, The Rotary Foundation transforms your gifts into service projects that change lives close to home and around the world. </a:t>
            </a:r>
          </a:p>
          <a:p>
            <a:endParaRPr lang="en-US" sz="2400" dirty="0">
              <a:latin typeface="+mn-lt"/>
            </a:endParaRPr>
          </a:p>
          <a:p>
            <a:r>
              <a:rPr lang="en-US" sz="2400" dirty="0">
                <a:latin typeface="+mn-lt"/>
              </a:rPr>
              <a:t>Learn more at:             </a:t>
            </a:r>
            <a:r>
              <a:rPr lang="en-US" sz="2400" dirty="0">
                <a:latin typeface="+mn-lt"/>
                <a:ea typeface="Calibri" panose="020F0502020204030204" pitchFamily="34" charset="0"/>
                <a:cs typeface="Times New Roman" panose="02020603050405020304" pitchFamily="18" charset="0"/>
              </a:rPr>
              <a:t>my.rotary.org/annual-fund-and-share  </a:t>
            </a:r>
            <a:endParaRPr lang="en-US" sz="2400" dirty="0">
              <a:latin typeface="+mn-lt"/>
            </a:endParaRPr>
          </a:p>
          <a:p>
            <a:endParaRPr lang="en-US" dirty="0"/>
          </a:p>
          <a:p>
            <a:endParaRPr lang="en-US" dirty="0"/>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fld id="{97A94E25-127B-4C48-AF96-44BA7B823777}" type="slidenum">
              <a:rPr lang="en-US" smtClean="0"/>
              <a:pPr/>
              <a:t>6</a:t>
            </a:fld>
            <a:endParaRPr lang="en-US" dirty="0"/>
          </a:p>
        </p:txBody>
      </p:sp>
      <p:pic>
        <p:nvPicPr>
          <p:cNvPr id="9" name="Picture 8" descr="A screenshot of a cell phone&#10;&#10;Description automatically generated">
            <a:extLst>
              <a:ext uri="{FF2B5EF4-FFF2-40B4-BE49-F238E27FC236}">
                <a16:creationId xmlns:a16="http://schemas.microsoft.com/office/drawing/2014/main" id="{6E581528-086B-4E3F-8894-881D277745A1}"/>
              </a:ext>
            </a:extLst>
          </p:cNvPr>
          <p:cNvPicPr>
            <a:picLocks noChangeAspect="1"/>
          </p:cNvPicPr>
          <p:nvPr/>
        </p:nvPicPr>
        <p:blipFill rotWithShape="1">
          <a:blip r:embed="rId3">
            <a:extLst>
              <a:ext uri="{28A0092B-C50C-407E-A947-70E740481C1C}">
                <a14:useLocalDpi xmlns:a14="http://schemas.microsoft.com/office/drawing/2010/main" val="0"/>
              </a:ext>
            </a:extLst>
          </a:blip>
          <a:srcRect t="3776" b="3300"/>
          <a:stretch/>
        </p:blipFill>
        <p:spPr>
          <a:xfrm>
            <a:off x="6654802" y="190430"/>
            <a:ext cx="4700586" cy="6552000"/>
          </a:xfrm>
          <a:prstGeom prst="rect">
            <a:avLst/>
          </a:prstGeom>
        </p:spPr>
      </p:pic>
    </p:spTree>
    <p:extLst>
      <p:ext uri="{BB962C8B-B14F-4D97-AF65-F5344CB8AC3E}">
        <p14:creationId xmlns:p14="http://schemas.microsoft.com/office/powerpoint/2010/main" val="85184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pPr lvl="0"/>
            <a:r>
              <a:rPr lang="en-US" dirty="0"/>
              <a:t>Global grants make a BIG impact</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p:txBody>
          <a:bodyPr/>
          <a:lstStyle/>
          <a:p>
            <a:pPr marL="0" indent="0">
              <a:buNone/>
            </a:pPr>
            <a:r>
              <a:rPr lang="en-US" i="1" dirty="0">
                <a:solidFill>
                  <a:schemeClr val="tx1"/>
                </a:solidFill>
              </a:rPr>
              <a:t>[Presenter: Personalize this slide to feature a global grant project sponsored by the club or district. For more information, talk to your district leaders, who have access to the Grant Productivity Report]</a:t>
            </a:r>
          </a:p>
          <a:p>
            <a:pPr marL="0" indent="0">
              <a:buNone/>
            </a:pPr>
            <a:endParaRPr lang="en-US" dirty="0">
              <a:solidFill>
                <a:schemeClr val="tx1"/>
              </a:solidFill>
            </a:endParaRPr>
          </a:p>
          <a:p>
            <a:pPr marL="0" indent="0">
              <a:buNone/>
            </a:pPr>
            <a:r>
              <a:rPr lang="en-US" i="1" dirty="0">
                <a:solidFill>
                  <a:schemeClr val="tx1"/>
                </a:solidFill>
              </a:rPr>
              <a:t>[Or you can feature a project from </a:t>
            </a:r>
            <a:r>
              <a:rPr lang="en-US" i="1" dirty="0">
                <a:solidFill>
                  <a:schemeClr val="tx1"/>
                </a:solidFill>
                <a:hlinkClick r:id="rId4"/>
              </a:rPr>
              <a:t>instagram.com/rotaryinternational</a:t>
            </a:r>
            <a:r>
              <a:rPr lang="en-US" i="1" dirty="0">
                <a:solidFill>
                  <a:schemeClr val="tx1"/>
                </a:solidFill>
              </a:rPr>
              <a:t> or  </a:t>
            </a:r>
            <a:r>
              <a:rPr lang="en-US" i="1" dirty="0">
                <a:solidFill>
                  <a:schemeClr val="tx1"/>
                </a:solidFill>
                <a:hlinkClick r:id="rId5"/>
              </a:rPr>
              <a:t>facebook.com/rotary</a:t>
            </a:r>
            <a:r>
              <a:rPr lang="en-US" i="1" dirty="0">
                <a:solidFill>
                  <a:schemeClr val="tx1"/>
                </a:solidFill>
              </a:rPr>
              <a:t>]</a:t>
            </a:r>
          </a:p>
          <a:p>
            <a:pPr marL="0" indent="0">
              <a:buNone/>
            </a:pPr>
            <a:endParaRPr lang="en-US" dirty="0"/>
          </a:p>
        </p:txBody>
      </p:sp>
      <p:sp>
        <p:nvSpPr>
          <p:cNvPr id="2" name="Subtitle 1">
            <a:extLst>
              <a:ext uri="{FF2B5EF4-FFF2-40B4-BE49-F238E27FC236}">
                <a16:creationId xmlns:a16="http://schemas.microsoft.com/office/drawing/2014/main" id="{FAEBFF66-59B5-400E-91A1-23E044CC7ED2}"/>
              </a:ext>
            </a:extLst>
          </p:cNvPr>
          <p:cNvSpPr>
            <a:spLocks noGrp="1"/>
          </p:cNvSpPr>
          <p:nvPr>
            <p:ph type="subTitle" idx="13"/>
          </p:nvPr>
        </p:nvSpPr>
        <p:spPr/>
        <p:txBody>
          <a:bodyPr/>
          <a:lstStyle/>
          <a:p>
            <a:r>
              <a:rPr lang="en-US" dirty="0"/>
              <a:t>PUT A SUBHEAD HERE. DELETE IF there is NONE.</a:t>
            </a:r>
          </a:p>
        </p:txBody>
      </p:sp>
    </p:spTree>
    <p:custDataLst>
      <p:tags r:id="rId1"/>
    </p:custDataLst>
    <p:extLst>
      <p:ext uri="{BB962C8B-B14F-4D97-AF65-F5344CB8AC3E}">
        <p14:creationId xmlns:p14="http://schemas.microsoft.com/office/powerpoint/2010/main" val="2867375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0" y="1"/>
            <a:ext cx="12192000" cy="1540042"/>
          </a:xfrm>
        </p:spPr>
        <p:txBody>
          <a:bodyPr/>
          <a:lstStyle/>
          <a:p>
            <a:pPr marL="393700" lvl="0"/>
            <a:r>
              <a:rPr lang="en-US" dirty="0"/>
              <a:t>District grants meet local Needs</a:t>
            </a:r>
          </a:p>
        </p:txBody>
      </p:sp>
      <p:sp>
        <p:nvSpPr>
          <p:cNvPr id="4" name="Content Placeholder 3"/>
          <p:cNvSpPr>
            <a:spLocks noGrp="1"/>
          </p:cNvSpPr>
          <p:nvPr>
            <p:ph idx="1"/>
          </p:nvPr>
        </p:nvSpPr>
        <p:spPr>
          <a:xfrm>
            <a:off x="342900" y="1930626"/>
            <a:ext cx="11506199" cy="3836989"/>
          </a:xfrm>
        </p:spPr>
        <p:txBody>
          <a:bodyPr/>
          <a:lstStyle/>
          <a:p>
            <a:pPr marL="0" indent="0">
              <a:buNone/>
            </a:pPr>
            <a:r>
              <a:rPr lang="en-US" i="1" dirty="0">
                <a:solidFill>
                  <a:schemeClr val="tx1"/>
                </a:solidFill>
              </a:rPr>
              <a:t>[Presenter: Personalize this slide to feature a district grant project sponsored by the club or district]</a:t>
            </a:r>
          </a:p>
          <a:p>
            <a:endParaRPr lang="en-US" dirty="0"/>
          </a:p>
        </p:txBody>
      </p:sp>
    </p:spTree>
    <p:custDataLst>
      <p:tags r:id="rId1"/>
    </p:custDataLst>
    <p:extLst>
      <p:ext uri="{BB962C8B-B14F-4D97-AF65-F5344CB8AC3E}">
        <p14:creationId xmlns:p14="http://schemas.microsoft.com/office/powerpoint/2010/main" val="396453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03B6C6CB-6D81-684E-A496-996F3E5FA384}"/>
              </a:ext>
            </a:extLst>
          </p:cNvPr>
          <p:cNvSpPr>
            <a:spLocks noGrp="1"/>
          </p:cNvSpPr>
          <p:nvPr>
            <p:ph type="title"/>
          </p:nvPr>
        </p:nvSpPr>
        <p:spPr>
          <a:xfrm>
            <a:off x="381000" y="1"/>
            <a:ext cx="11506200" cy="1540042"/>
          </a:xfrm>
        </p:spPr>
        <p:txBody>
          <a:bodyPr/>
          <a:lstStyle/>
          <a:p>
            <a:r>
              <a:rPr lang="en-US" dirty="0"/>
              <a:t>Every rotarian, every year</a:t>
            </a:r>
          </a:p>
        </p:txBody>
      </p:sp>
      <p:graphicFrame>
        <p:nvGraphicFramePr>
          <p:cNvPr id="47" name="Chart 46">
            <a:extLst>
              <a:ext uri="{FF2B5EF4-FFF2-40B4-BE49-F238E27FC236}">
                <a16:creationId xmlns:a16="http://schemas.microsoft.com/office/drawing/2014/main" id="{6B292F8D-300E-FE40-A8BB-44C3E132567A}"/>
              </a:ext>
            </a:extLst>
          </p:cNvPr>
          <p:cNvGraphicFramePr/>
          <p:nvPr/>
        </p:nvGraphicFramePr>
        <p:xfrm>
          <a:off x="610024" y="2127649"/>
          <a:ext cx="10150161" cy="405593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101FBEA7-B4EA-2E48-A245-362ACF71B8AD}"/>
              </a:ext>
            </a:extLst>
          </p:cNvPr>
          <p:cNvGraphicFramePr/>
          <p:nvPr/>
        </p:nvGraphicFramePr>
        <p:xfrm>
          <a:off x="1117102" y="1979152"/>
          <a:ext cx="10311664" cy="4893734"/>
        </p:xfrm>
        <a:graphic>
          <a:graphicData uri="http://schemas.openxmlformats.org/drawingml/2006/chart">
            <c:chart xmlns:c="http://schemas.openxmlformats.org/drawingml/2006/chart" xmlns:r="http://schemas.openxmlformats.org/officeDocument/2006/relationships" r:id="rId5"/>
          </a:graphicData>
        </a:graphic>
      </p:graphicFrame>
      <p:pic>
        <p:nvPicPr>
          <p:cNvPr id="6" name="Picture 5" descr="A picture containing drawing&#10;&#10;Description automatically generated">
            <a:extLst>
              <a:ext uri="{FF2B5EF4-FFF2-40B4-BE49-F238E27FC236}">
                <a16:creationId xmlns:a16="http://schemas.microsoft.com/office/drawing/2014/main" id="{A25AD780-D878-4447-AE17-1AB427517F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778" y="5001491"/>
            <a:ext cx="2272015" cy="1377973"/>
          </a:xfrm>
          <a:prstGeom prst="rect">
            <a:avLst/>
          </a:prstGeom>
        </p:spPr>
      </p:pic>
      <p:pic>
        <p:nvPicPr>
          <p:cNvPr id="7" name="Picture 6" descr="A person holding a sign&#10;&#10;Description automatically generated">
            <a:extLst>
              <a:ext uri="{FF2B5EF4-FFF2-40B4-BE49-F238E27FC236}">
                <a16:creationId xmlns:a16="http://schemas.microsoft.com/office/drawing/2014/main" id="{5D480FB8-E4DE-4661-A105-AEF9A1D19AC7}"/>
              </a:ext>
            </a:extLst>
          </p:cNvPr>
          <p:cNvPicPr>
            <a:picLocks noChangeAspect="1"/>
          </p:cNvPicPr>
          <p:nvPr/>
        </p:nvPicPr>
        <p:blipFill rotWithShape="1">
          <a:blip r:embed="rId7">
            <a:extLst>
              <a:ext uri="{28A0092B-C50C-407E-A947-70E740481C1C}">
                <a14:useLocalDpi xmlns:a14="http://schemas.microsoft.com/office/drawing/2010/main" val="0"/>
              </a:ext>
            </a:extLst>
          </a:blip>
          <a:srcRect t="501"/>
          <a:stretch/>
        </p:blipFill>
        <p:spPr>
          <a:xfrm>
            <a:off x="9511182" y="1616640"/>
            <a:ext cx="2374784" cy="5077949"/>
          </a:xfrm>
          <a:prstGeom prst="rect">
            <a:avLst/>
          </a:prstGeom>
        </p:spPr>
      </p:pic>
      <p:sp>
        <p:nvSpPr>
          <p:cNvPr id="8" name="Content Placeholder 7">
            <a:extLst>
              <a:ext uri="{FF2B5EF4-FFF2-40B4-BE49-F238E27FC236}">
                <a16:creationId xmlns:a16="http://schemas.microsoft.com/office/drawing/2014/main" id="{080356D1-8491-4D3F-A23B-9317F31E57FF}"/>
              </a:ext>
            </a:extLst>
          </p:cNvPr>
          <p:cNvSpPr txBox="1">
            <a:spLocks/>
          </p:cNvSpPr>
          <p:nvPr/>
        </p:nvSpPr>
        <p:spPr>
          <a:xfrm>
            <a:off x="381000" y="1766791"/>
            <a:ext cx="8242495" cy="3038817"/>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dirty="0"/>
              <a:t>Did you know that donors who gave $25-$50 contributed more than $5.1 million to the Foundation in </a:t>
            </a:r>
            <a:r>
              <a:rPr lang="en-US" dirty="0" smtClean="0"/>
              <a:t>2020-21? </a:t>
            </a:r>
            <a:r>
              <a:rPr lang="en-US" dirty="0"/>
              <a:t>When every Rotarian gives every year, it makes life-changing, sustainable projects possible.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Also in </a:t>
            </a:r>
            <a:r>
              <a:rPr lang="en-US" dirty="0" smtClean="0"/>
              <a:t>2020-21:</a:t>
            </a:r>
            <a:endParaRPr lang="en-US" dirty="0"/>
          </a:p>
          <a:p>
            <a:r>
              <a:rPr lang="en-US" dirty="0"/>
              <a:t>$</a:t>
            </a:r>
            <a:r>
              <a:rPr lang="en-US" dirty="0" smtClean="0"/>
              <a:t>139 </a:t>
            </a:r>
            <a:r>
              <a:rPr lang="en-US" dirty="0"/>
              <a:t>million was given to the Annual Fund.</a:t>
            </a:r>
          </a:p>
          <a:p>
            <a:r>
              <a:rPr lang="en-US" dirty="0" smtClean="0"/>
              <a:t>34% </a:t>
            </a:r>
            <a:r>
              <a:rPr lang="en-US" dirty="0"/>
              <a:t>of Rotarians donated to the Annual Fund.</a:t>
            </a:r>
          </a:p>
          <a:p>
            <a:r>
              <a:rPr lang="en-US" dirty="0" smtClean="0"/>
              <a:t>82% </a:t>
            </a:r>
            <a:r>
              <a:rPr lang="en-US" dirty="0"/>
              <a:t>of Rotary clubs supported the Annual Fund.</a:t>
            </a:r>
          </a:p>
          <a:p>
            <a:r>
              <a:rPr lang="en-US" dirty="0" smtClean="0"/>
              <a:t>2,066 </a:t>
            </a:r>
            <a:r>
              <a:rPr lang="en-US" dirty="0"/>
              <a:t>global grants were awarded.</a:t>
            </a:r>
          </a:p>
          <a:p>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Tree>
    <p:custDataLst>
      <p:tags r:id="rId1"/>
    </p:custDataLst>
    <p:extLst>
      <p:ext uri="{BB962C8B-B14F-4D97-AF65-F5344CB8AC3E}">
        <p14:creationId xmlns:p14="http://schemas.microsoft.com/office/powerpoint/2010/main" val="428631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OFFICE THEME" val="Zww6o0dV"/>
  <p:tag name="ARTICULATE_SLIDE_COUNT" val="1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Basic 1">
      <a:dk1>
        <a:srgbClr val="000000"/>
      </a:dk1>
      <a:lt1>
        <a:srgbClr val="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69370df-1b75-469d-a9d4-424b0b9f5a67">
      <Terms xmlns="http://schemas.microsoft.com/office/infopath/2007/PartnerControls"/>
    </lcf76f155ced4ddcb4097134ff3c332f>
    <TaxCatchAll xmlns="710d263c-44d6-4b3f-885c-e31229c24d0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C0041018965C148B8386E7CAFFFD3D7" ma:contentTypeVersion="15" ma:contentTypeDescription="Create a new document." ma:contentTypeScope="" ma:versionID="d4ab2c9d1a605cdea77b1ab25e11b958">
  <xsd:schema xmlns:xsd="http://www.w3.org/2001/XMLSchema" xmlns:xs="http://www.w3.org/2001/XMLSchema" xmlns:p="http://schemas.microsoft.com/office/2006/metadata/properties" xmlns:ns2="41d4868e-e7c5-4a0f-bea8-40f63a832f74" xmlns:ns3="069370df-1b75-469d-a9d4-424b0b9f5a67" xmlns:ns4="710d263c-44d6-4b3f-885c-e31229c24d0d" targetNamespace="http://schemas.microsoft.com/office/2006/metadata/properties" ma:root="true" ma:fieldsID="51038656bec018959b664e201ad9a229" ns2:_="" ns3:_="" ns4:_="">
    <xsd:import namespace="41d4868e-e7c5-4a0f-bea8-40f63a832f74"/>
    <xsd:import namespace="069370df-1b75-469d-a9d4-424b0b9f5a67"/>
    <xsd:import namespace="710d263c-44d6-4b3f-885c-e31229c24d0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OCR" minOccurs="0"/>
                <xsd:element ref="ns3:MediaServiceGenerationTime" minOccurs="0"/>
                <xsd:element ref="ns3:MediaServiceEventHashCode"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4868e-e7c5-4a0f-bea8-40f63a832f7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9370df-1b75-469d-a9d4-424b0b9f5a6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da3dff2-d67e-4dd5-8f2c-5f78cca4fd2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10d263c-44d6-4b3f-885c-e31229c24d0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0c1a9c98-bc23-4df9-8b29-b24e13f3359b}" ma:internalName="TaxCatchAll" ma:showField="CatchAllData" ma:web="710d263c-44d6-4b3f-885c-e31229c24d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C37A40-94F7-4540-B312-1E975E05E86A}">
  <ds:schemaRefs>
    <ds:schemaRef ds:uri="86392c94-f76a-4f08-ade7-1d984629dda7"/>
    <ds:schemaRef ds:uri="http://schemas.microsoft.com/office/2006/documentManagement/types"/>
    <ds:schemaRef ds:uri="e0ec35ed-fe80-4ed8-bfae-bf08878de6a3"/>
    <ds:schemaRef ds:uri="http://purl.org/dc/elements/1.1/"/>
    <ds:schemaRef ds:uri="http://schemas.microsoft.com/office/infopath/2007/PartnerControls"/>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6188C422-A3EF-4AEC-9242-D8369B6EF5F9}"/>
</file>

<file path=customXml/itemProps3.xml><?xml version="1.0" encoding="utf-8"?>
<ds:datastoreItem xmlns:ds="http://schemas.openxmlformats.org/officeDocument/2006/customXml" ds:itemID="{1B913EAB-22BB-455E-9CA4-9C72A6E73F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14925</TotalTime>
  <Words>2398</Words>
  <Application>Microsoft Office PowerPoint</Application>
  <PresentationFormat>Widescreen</PresentationFormat>
  <Paragraphs>236</Paragraphs>
  <Slides>19</Slides>
  <Notes>17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MS PGothic</vt:lpstr>
      <vt:lpstr>Arial</vt:lpstr>
      <vt:lpstr>Arial Black</vt:lpstr>
      <vt:lpstr>Arial Narrow</vt:lpstr>
      <vt:lpstr>Calibri</vt:lpstr>
      <vt:lpstr>Courier New</vt:lpstr>
      <vt:lpstr>Symbol</vt:lpstr>
      <vt:lpstr>Times New Roman</vt:lpstr>
      <vt:lpstr>ヒラギノ角ゴ Pro W3</vt:lpstr>
      <vt:lpstr>Office Theme</vt:lpstr>
      <vt:lpstr>1_Office Theme</vt:lpstr>
      <vt:lpstr>PowerPoint Presentation</vt:lpstr>
      <vt:lpstr>PowerPoint Presentation</vt:lpstr>
      <vt:lpstr>PowerPoint Presentation</vt:lpstr>
      <vt:lpstr>PowerPoint Presentation</vt:lpstr>
      <vt:lpstr>ANNUAL FUND - areas of focus</vt:lpstr>
      <vt:lpstr>PowerPoint Presentation</vt:lpstr>
      <vt:lpstr>Global grants make a BIG impact</vt:lpstr>
      <vt:lpstr>District grants meet local Needs</vt:lpstr>
      <vt:lpstr>Every rotarian, every year</vt:lpstr>
      <vt:lpstr>PowerPoint Presentation</vt:lpstr>
      <vt:lpstr>Sustaining our work</vt:lpstr>
      <vt:lpstr>Paul harris Fellows</vt:lpstr>
      <vt:lpstr>PAUL HARRIS SOCIETY</vt:lpstr>
      <vt:lpstr>Club Recognition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Nia Bolden</cp:lastModifiedBy>
  <cp:revision>483</cp:revision>
  <cp:lastPrinted>2019-12-04T20:41:25Z</cp:lastPrinted>
  <dcterms:created xsi:type="dcterms:W3CDTF">2019-11-18T03:22:22Z</dcterms:created>
  <dcterms:modified xsi:type="dcterms:W3CDTF">2021-10-07T18:13:31Z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1E96FB25-8539-4CD8-9073-88C994302880</vt:lpwstr>
  </property>
  <property fmtid="{D5CDD505-2E9C-101B-9397-08002B2CF9AE}" pid="3" name="ArticulatePath">
    <vt:lpwstr>RI InHouse Staff Presentation_20200117-007_QC1_EN</vt:lpwstr>
  </property>
  <property fmtid="{D5CDD505-2E9C-101B-9397-08002B2CF9AE}" pid="4" name="ContentTypeId">
    <vt:lpwstr>0x0101001C0041018965C148B8386E7CAFFFD3D7</vt:lpwstr>
  </property>
  <property fmtid="{D5CDD505-2E9C-101B-9397-08002B2CF9AE}" pid="5" name="MediaServiceImageTags">
    <vt:lpwstr/>
  </property>
</Properties>
</file>